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4" r:id="rId2"/>
    <p:sldId id="263" r:id="rId3"/>
    <p:sldId id="259" r:id="rId4"/>
    <p:sldId id="260" r:id="rId5"/>
    <p:sldId id="262" r:id="rId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55" autoAdjust="0"/>
    <p:restoredTop sz="94660"/>
  </p:normalViewPr>
  <p:slideViewPr>
    <p:cSldViewPr snapToGrid="0">
      <p:cViewPr varScale="1">
        <p:scale>
          <a:sx n="83" d="100"/>
          <a:sy n="83" d="100"/>
        </p:scale>
        <p:origin x="82" y="1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2569580" y="1985984"/>
            <a:ext cx="9043300" cy="2311696"/>
          </a:xfrm>
        </p:spPr>
        <p:txBody>
          <a:bodyPr anchor="ctr">
            <a:normAutofit/>
          </a:bodyPr>
          <a:lstStyle>
            <a:lvl1pPr algn="l">
              <a:defRPr sz="8000"/>
            </a:lvl1pPr>
          </a:lstStyle>
          <a:p>
            <a:r>
              <a:rPr lang="ja-JP" altLang="en-US"/>
              <a:t>マスター タイトルの書式設定</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テキスト プレースホルダー 4">
            <a:extLst>
              <a:ext uri="{FF2B5EF4-FFF2-40B4-BE49-F238E27FC236}">
                <a16:creationId xmlns:a16="http://schemas.microsoft.com/office/drawing/2014/main" id="{E3A1F39E-6BF1-4CD7-AFE2-DC0F172FE0B4}"/>
              </a:ext>
            </a:extLst>
          </p:cNvPr>
          <p:cNvSpPr>
            <a:spLocks noGrp="1"/>
          </p:cNvSpPr>
          <p:nvPr>
            <p:ph type="body" sz="quarter" idx="18" hasCustomPrompt="1"/>
          </p:nvPr>
        </p:nvSpPr>
        <p:spPr>
          <a:xfrm>
            <a:off x="576072" y="1124712"/>
            <a:ext cx="3462528" cy="3584448"/>
          </a:xfrm>
        </p:spPr>
        <p:txBody>
          <a:bodyPr anchor="b">
            <a:noAutofit/>
          </a:bodyPr>
          <a:lstStyle>
            <a:lvl1pPr marL="0" indent="0" algn="l">
              <a:buNone/>
              <a:defRPr sz="19900" b="1">
                <a:solidFill>
                  <a:schemeClr val="accent1"/>
                </a:solidFill>
              </a:defRPr>
            </a:lvl1pPr>
          </a:lstStyle>
          <a:p>
            <a:pPr lvl="0"/>
            <a:r>
              <a:rPr lang="en-US" altLang="zh-TW" dirty="0"/>
              <a:t>3</a:t>
            </a:r>
            <a:endParaRPr lang="zh-TW" altLang="en-US" dirty="0"/>
          </a:p>
        </p:txBody>
      </p:sp>
    </p:spTree>
    <p:extLst>
      <p:ext uri="{BB962C8B-B14F-4D97-AF65-F5344CB8AC3E}">
        <p14:creationId xmlns:p14="http://schemas.microsoft.com/office/powerpoint/2010/main" val="279588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25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hasCustomPrompt="1"/>
          </p:nvPr>
        </p:nvSpPr>
        <p:spPr>
          <a:xfrm>
            <a:off x="838200" y="2537261"/>
            <a:ext cx="4837253" cy="1325299"/>
          </a:xfrm>
        </p:spPr>
        <p:txBody>
          <a:bodyPr anchor="ctr">
            <a:normAutofit/>
          </a:bodyPr>
          <a:lstStyle>
            <a:lvl1pPr marL="0" indent="0" algn="r">
              <a:buNone/>
              <a:defRPr sz="4400" b="1"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新社長</a:t>
            </a:r>
            <a:endParaRPr lang="en-US" altLang="zh-TW" dirty="0"/>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hasCustomPrompt="1"/>
          </p:nvPr>
        </p:nvSpPr>
        <p:spPr>
          <a:xfrm>
            <a:off x="6366076" y="2537261"/>
            <a:ext cx="4987723" cy="1325300"/>
          </a:xfrm>
        </p:spPr>
        <p:txBody>
          <a:bodyPr anchor="ctr">
            <a:normAutofit/>
          </a:bodyPr>
          <a:lstStyle>
            <a:lvl1pPr marL="0" indent="0" algn="l">
              <a:buNone/>
              <a:defRPr sz="6600" b="1"/>
            </a:lvl1pPr>
            <a:lvl2pPr algn="ctr">
              <a:defRPr sz="2000"/>
            </a:lvl2pPr>
            <a:lvl3pPr algn="ctr">
              <a:defRPr sz="1800"/>
            </a:lvl3pPr>
            <a:lvl4pPr algn="ctr">
              <a:defRPr/>
            </a:lvl4pPr>
            <a:lvl5pPr algn="ctr">
              <a:defRPr/>
            </a:lvl5pPr>
          </a:lstStyle>
          <a:p>
            <a:pPr lvl="0"/>
            <a:r>
              <a:rPr lang="zh-TW" altLang="en-US" dirty="0"/>
              <a:t>王小明</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hasCustomPrompt="1"/>
          </p:nvPr>
        </p:nvSpPr>
        <p:spPr>
          <a:xfrm>
            <a:off x="838200" y="4353297"/>
            <a:ext cx="4837253" cy="1325299"/>
          </a:xfrm>
        </p:spPr>
        <p:txBody>
          <a:bodyPr anchor="ctr">
            <a:normAutofit/>
          </a:bodyPr>
          <a:lstStyle>
            <a:lvl1pPr marL="0" indent="0" algn="r">
              <a:buNone/>
              <a:defRPr sz="4400" b="1"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新副社長</a:t>
            </a:r>
            <a:endParaRPr lang="en-US" dirty="0"/>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hasCustomPrompt="1"/>
          </p:nvPr>
        </p:nvSpPr>
        <p:spPr>
          <a:xfrm>
            <a:off x="6366076" y="4353297"/>
            <a:ext cx="4987723" cy="1325299"/>
          </a:xfrm>
        </p:spPr>
        <p:txBody>
          <a:bodyPr anchor="ctr">
            <a:normAutofit/>
          </a:bodyPr>
          <a:lstStyle>
            <a:lvl1pPr marL="0" indent="0" algn="l">
              <a:buNone/>
              <a:defRPr sz="6600" b="1"/>
            </a:lvl1pPr>
            <a:lvl2pPr algn="ctr">
              <a:defRPr sz="2000"/>
            </a:lvl2pPr>
            <a:lvl3pPr algn="ctr">
              <a:defRPr sz="1800"/>
            </a:lvl3pPr>
            <a:lvl4pPr algn="ctr">
              <a:defRPr/>
            </a:lvl4pPr>
            <a:lvl5pPr algn="ctr">
              <a:defRPr/>
            </a:lvl5pPr>
          </a:lstStyle>
          <a:p>
            <a:pPr lvl="0"/>
            <a:r>
              <a:rPr lang="zh-TW" altLang="en-US" dirty="0"/>
              <a:t>李大暗</a:t>
            </a:r>
            <a:endParaRPr lang="en-US" altLang="zh-TW" dirty="0"/>
          </a:p>
        </p:txBody>
      </p:sp>
      <p:sp>
        <p:nvSpPr>
          <p:cNvPr id="10" name="日付プレースホルダー 9">
            <a:extLst>
              <a:ext uri="{FF2B5EF4-FFF2-40B4-BE49-F238E27FC236}">
                <a16:creationId xmlns:a16="http://schemas.microsoft.com/office/drawing/2014/main" id="{6CAA9847-EB03-4CAB-8E0B-9B82E9DE9C67}"/>
              </a:ext>
            </a:extLst>
          </p:cNvPr>
          <p:cNvSpPr>
            <a:spLocks noGrp="1"/>
          </p:cNvSpPr>
          <p:nvPr>
            <p:ph type="dt" sz="half" idx="10"/>
          </p:nvPr>
        </p:nvSpPr>
        <p:spPr/>
        <p:txBody>
          <a:bodyPr/>
          <a:lstStyle/>
          <a:p>
            <a:fld id="{894579F7-F6CA-4B18-85B2-2176081D8242}" type="datetimeFigureOut">
              <a:rPr lang="en-US" smtClean="0"/>
              <a:t>5/30/2020</a:t>
            </a:fld>
            <a:endParaRPr lang="en-US"/>
          </a:p>
        </p:txBody>
      </p:sp>
      <p:sp>
        <p:nvSpPr>
          <p:cNvPr id="12" name="フッター プレースホルダー 11">
            <a:extLst>
              <a:ext uri="{FF2B5EF4-FFF2-40B4-BE49-F238E27FC236}">
                <a16:creationId xmlns:a16="http://schemas.microsoft.com/office/drawing/2014/main" id="{00D52D31-9158-4F2C-B4AB-23FFFB912366}"/>
              </a:ext>
            </a:extLst>
          </p:cNvPr>
          <p:cNvSpPr>
            <a:spLocks noGrp="1"/>
          </p:cNvSpPr>
          <p:nvPr>
            <p:ph type="ftr" sz="quarter" idx="11"/>
          </p:nvPr>
        </p:nvSpPr>
        <p:spPr/>
        <p:txBody>
          <a:bodyPr/>
          <a:lstStyle/>
          <a:p>
            <a:endParaRPr lang="en-US"/>
          </a:p>
        </p:txBody>
      </p:sp>
      <p:sp>
        <p:nvSpPr>
          <p:cNvPr id="14" name="スライド番号プレースホルダー 13">
            <a:extLst>
              <a:ext uri="{FF2B5EF4-FFF2-40B4-BE49-F238E27FC236}">
                <a16:creationId xmlns:a16="http://schemas.microsoft.com/office/drawing/2014/main" id="{A2C3CD22-C235-4C16-87EA-866BCE2A0944}"/>
              </a:ext>
            </a:extLst>
          </p:cNvPr>
          <p:cNvSpPr>
            <a:spLocks noGrp="1"/>
          </p:cNvSpPr>
          <p:nvPr>
            <p:ph type="sldNum" sz="quarter" idx="12"/>
          </p:nvPr>
        </p:nvSpPr>
        <p:spPr/>
        <p:txBody>
          <a:bodyPr/>
          <a:lstStyle/>
          <a:p>
            <a:fld id="{94097AEF-344A-4D47-95F9-7FAC027C12AC}" type="slidenum">
              <a:rPr lang="en-US" smtClean="0"/>
              <a:t>‹#›</a:t>
            </a:fld>
            <a:endParaRPr lang="en-US"/>
          </a:p>
        </p:txBody>
      </p:sp>
      <p:sp>
        <p:nvSpPr>
          <p:cNvPr id="16" name="テキスト プレースホルダー 4">
            <a:extLst>
              <a:ext uri="{FF2B5EF4-FFF2-40B4-BE49-F238E27FC236}">
                <a16:creationId xmlns:a16="http://schemas.microsoft.com/office/drawing/2014/main" id="{8C957083-25C8-46AD-91F3-21DE62AC377A}"/>
              </a:ext>
            </a:extLst>
          </p:cNvPr>
          <p:cNvSpPr>
            <a:spLocks noGrp="1"/>
          </p:cNvSpPr>
          <p:nvPr>
            <p:ph type="body" sz="quarter" idx="13" hasCustomPrompt="1"/>
          </p:nvPr>
        </p:nvSpPr>
        <p:spPr>
          <a:xfrm>
            <a:off x="1115568" y="216399"/>
            <a:ext cx="4846637" cy="549275"/>
          </a:xfrm>
        </p:spPr>
        <p:txBody>
          <a:bodyPr anchor="b">
            <a:normAutofit/>
          </a:bodyPr>
          <a:lstStyle>
            <a:lvl1pPr marL="0" indent="0">
              <a:buNone/>
              <a:defRPr sz="2000"/>
            </a:lvl1pPr>
          </a:lstStyle>
          <a:p>
            <a:pPr lvl="0"/>
            <a:r>
              <a:rPr lang="en-US" altLang="ja-JP" dirty="0"/>
              <a:t>Section</a:t>
            </a:r>
            <a:endParaRPr lang="zh-TW" altLang="en-US" dirty="0"/>
          </a:p>
        </p:txBody>
      </p:sp>
      <p:sp>
        <p:nvSpPr>
          <p:cNvPr id="17" name="Title 1">
            <a:extLst>
              <a:ext uri="{FF2B5EF4-FFF2-40B4-BE49-F238E27FC236}">
                <a16:creationId xmlns:a16="http://schemas.microsoft.com/office/drawing/2014/main" id="{C49C5C1C-6837-480A-AE48-4D792671FCB9}"/>
              </a:ext>
            </a:extLst>
          </p:cNvPr>
          <p:cNvSpPr>
            <a:spLocks noGrp="1"/>
          </p:cNvSpPr>
          <p:nvPr>
            <p:ph type="title"/>
          </p:nvPr>
        </p:nvSpPr>
        <p:spPr>
          <a:xfrm>
            <a:off x="1115568" y="785416"/>
            <a:ext cx="10168128" cy="706024"/>
          </a:xfrm>
        </p:spPr>
        <p:txBody>
          <a:bodyPr>
            <a:normAutofit/>
          </a:bodyPr>
          <a:lstStyle>
            <a:lvl1pPr>
              <a:defRPr sz="4000"/>
            </a:lvl1pPr>
          </a:lstStyle>
          <a:p>
            <a:r>
              <a:rPr lang="ja-JP" altLang="en-US"/>
              <a:t>マスター タイトルの書式設定</a:t>
            </a:r>
            <a:endParaRPr lang="en-US" dirty="0"/>
          </a:p>
        </p:txBody>
      </p:sp>
    </p:spTree>
    <p:extLst>
      <p:ext uri="{BB962C8B-B14F-4D97-AF65-F5344CB8AC3E}">
        <p14:creationId xmlns:p14="http://schemas.microsoft.com/office/powerpoint/2010/main" val="1570247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hasCustomPrompt="1"/>
          </p:nvPr>
        </p:nvSpPr>
        <p:spPr>
          <a:xfrm>
            <a:off x="838201" y="2537261"/>
            <a:ext cx="3814822" cy="1325299"/>
          </a:xfrm>
        </p:spPr>
        <p:txBody>
          <a:bodyPr anchor="ctr">
            <a:normAutofit/>
          </a:bodyPr>
          <a:lstStyle>
            <a:lvl1pPr marL="0" indent="0" algn="r">
              <a:buNone/>
              <a:defRPr sz="4400" b="1"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新社長</a:t>
            </a:r>
            <a:endParaRPr lang="en-US" altLang="zh-TW" dirty="0"/>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hasCustomPrompt="1"/>
          </p:nvPr>
        </p:nvSpPr>
        <p:spPr>
          <a:xfrm>
            <a:off x="7238999" y="2537261"/>
            <a:ext cx="4114800" cy="1325300"/>
          </a:xfrm>
        </p:spPr>
        <p:txBody>
          <a:bodyPr anchor="ctr">
            <a:normAutofit/>
          </a:bodyPr>
          <a:lstStyle>
            <a:lvl1pPr marL="0" indent="0" algn="l">
              <a:buNone/>
              <a:defRPr sz="6600" b="1"/>
            </a:lvl1pPr>
            <a:lvl2pPr algn="ctr">
              <a:defRPr sz="2000"/>
            </a:lvl2pPr>
            <a:lvl3pPr algn="ctr">
              <a:defRPr sz="1800"/>
            </a:lvl3pPr>
            <a:lvl4pPr algn="ctr">
              <a:defRPr/>
            </a:lvl4pPr>
            <a:lvl5pPr algn="ctr">
              <a:defRPr/>
            </a:lvl5pPr>
          </a:lstStyle>
          <a:p>
            <a:pPr lvl="0"/>
            <a:r>
              <a:rPr lang="zh-TW" altLang="en-US" dirty="0"/>
              <a:t>王小明</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hasCustomPrompt="1"/>
          </p:nvPr>
        </p:nvSpPr>
        <p:spPr>
          <a:xfrm>
            <a:off x="838201" y="4353297"/>
            <a:ext cx="3814822" cy="1325299"/>
          </a:xfrm>
        </p:spPr>
        <p:txBody>
          <a:bodyPr anchor="ctr">
            <a:normAutofit/>
          </a:bodyPr>
          <a:lstStyle>
            <a:lvl1pPr marL="0" indent="0" algn="r">
              <a:buNone/>
              <a:defRPr sz="4400" b="1"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新副社長</a:t>
            </a:r>
            <a:endParaRPr lang="en-US" dirty="0"/>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hasCustomPrompt="1"/>
          </p:nvPr>
        </p:nvSpPr>
        <p:spPr>
          <a:xfrm>
            <a:off x="7238999" y="4353297"/>
            <a:ext cx="4114800" cy="1325299"/>
          </a:xfrm>
        </p:spPr>
        <p:txBody>
          <a:bodyPr anchor="ctr">
            <a:normAutofit/>
          </a:bodyPr>
          <a:lstStyle>
            <a:lvl1pPr marL="0" indent="0" algn="l">
              <a:buNone/>
              <a:defRPr sz="6600" b="1"/>
            </a:lvl1pPr>
            <a:lvl2pPr algn="ctr">
              <a:defRPr sz="2000"/>
            </a:lvl2pPr>
            <a:lvl3pPr algn="ctr">
              <a:defRPr sz="1800"/>
            </a:lvl3pPr>
            <a:lvl4pPr algn="ctr">
              <a:defRPr/>
            </a:lvl4pPr>
            <a:lvl5pPr algn="ctr">
              <a:defRPr/>
            </a:lvl5pPr>
          </a:lstStyle>
          <a:p>
            <a:pPr lvl="0"/>
            <a:r>
              <a:rPr lang="zh-TW" altLang="en-US" dirty="0"/>
              <a:t>李大暗</a:t>
            </a:r>
            <a:endParaRPr lang="en-US" altLang="zh-TW" dirty="0"/>
          </a:p>
        </p:txBody>
      </p:sp>
      <p:sp>
        <p:nvSpPr>
          <p:cNvPr id="10" name="日付プレースホルダー 9">
            <a:extLst>
              <a:ext uri="{FF2B5EF4-FFF2-40B4-BE49-F238E27FC236}">
                <a16:creationId xmlns:a16="http://schemas.microsoft.com/office/drawing/2014/main" id="{6CAA9847-EB03-4CAB-8E0B-9B82E9DE9C67}"/>
              </a:ext>
            </a:extLst>
          </p:cNvPr>
          <p:cNvSpPr>
            <a:spLocks noGrp="1"/>
          </p:cNvSpPr>
          <p:nvPr>
            <p:ph type="dt" sz="half" idx="10"/>
          </p:nvPr>
        </p:nvSpPr>
        <p:spPr/>
        <p:txBody>
          <a:bodyPr/>
          <a:lstStyle/>
          <a:p>
            <a:fld id="{894579F7-F6CA-4B18-85B2-2176081D8242}" type="datetimeFigureOut">
              <a:rPr lang="en-US" smtClean="0"/>
              <a:t>5/30/2020</a:t>
            </a:fld>
            <a:endParaRPr lang="en-US"/>
          </a:p>
        </p:txBody>
      </p:sp>
      <p:sp>
        <p:nvSpPr>
          <p:cNvPr id="12" name="フッター プレースホルダー 11">
            <a:extLst>
              <a:ext uri="{FF2B5EF4-FFF2-40B4-BE49-F238E27FC236}">
                <a16:creationId xmlns:a16="http://schemas.microsoft.com/office/drawing/2014/main" id="{00D52D31-9158-4F2C-B4AB-23FFFB912366}"/>
              </a:ext>
            </a:extLst>
          </p:cNvPr>
          <p:cNvSpPr>
            <a:spLocks noGrp="1"/>
          </p:cNvSpPr>
          <p:nvPr>
            <p:ph type="ftr" sz="quarter" idx="11"/>
          </p:nvPr>
        </p:nvSpPr>
        <p:spPr/>
        <p:txBody>
          <a:bodyPr/>
          <a:lstStyle/>
          <a:p>
            <a:endParaRPr lang="en-US"/>
          </a:p>
        </p:txBody>
      </p:sp>
      <p:sp>
        <p:nvSpPr>
          <p:cNvPr id="14" name="スライド番号プレースホルダー 13">
            <a:extLst>
              <a:ext uri="{FF2B5EF4-FFF2-40B4-BE49-F238E27FC236}">
                <a16:creationId xmlns:a16="http://schemas.microsoft.com/office/drawing/2014/main" id="{A2C3CD22-C235-4C16-87EA-866BCE2A0944}"/>
              </a:ext>
            </a:extLst>
          </p:cNvPr>
          <p:cNvSpPr>
            <a:spLocks noGrp="1"/>
          </p:cNvSpPr>
          <p:nvPr>
            <p:ph type="sldNum" sz="quarter" idx="12"/>
          </p:nvPr>
        </p:nvSpPr>
        <p:spPr/>
        <p:txBody>
          <a:bodyPr/>
          <a:lstStyle/>
          <a:p>
            <a:fld id="{94097AEF-344A-4D47-95F9-7FAC027C12AC}" type="slidenum">
              <a:rPr lang="en-US" smtClean="0"/>
              <a:t>‹#›</a:t>
            </a:fld>
            <a:endParaRPr lang="en-US"/>
          </a:p>
        </p:txBody>
      </p:sp>
      <p:sp>
        <p:nvSpPr>
          <p:cNvPr id="16" name="テキスト プレースホルダー 4">
            <a:extLst>
              <a:ext uri="{FF2B5EF4-FFF2-40B4-BE49-F238E27FC236}">
                <a16:creationId xmlns:a16="http://schemas.microsoft.com/office/drawing/2014/main" id="{8C957083-25C8-46AD-91F3-21DE62AC377A}"/>
              </a:ext>
            </a:extLst>
          </p:cNvPr>
          <p:cNvSpPr>
            <a:spLocks noGrp="1"/>
          </p:cNvSpPr>
          <p:nvPr>
            <p:ph type="body" sz="quarter" idx="13" hasCustomPrompt="1"/>
          </p:nvPr>
        </p:nvSpPr>
        <p:spPr>
          <a:xfrm>
            <a:off x="1115568" y="216399"/>
            <a:ext cx="4846637" cy="549275"/>
          </a:xfrm>
        </p:spPr>
        <p:txBody>
          <a:bodyPr anchor="b">
            <a:normAutofit/>
          </a:bodyPr>
          <a:lstStyle>
            <a:lvl1pPr marL="0" indent="0">
              <a:buNone/>
              <a:defRPr sz="2000"/>
            </a:lvl1pPr>
          </a:lstStyle>
          <a:p>
            <a:pPr lvl="0"/>
            <a:r>
              <a:rPr lang="en-US" altLang="ja-JP" dirty="0"/>
              <a:t>Section</a:t>
            </a:r>
            <a:endParaRPr lang="zh-TW" altLang="en-US" dirty="0"/>
          </a:p>
        </p:txBody>
      </p:sp>
      <p:sp>
        <p:nvSpPr>
          <p:cNvPr id="17" name="Title 1">
            <a:extLst>
              <a:ext uri="{FF2B5EF4-FFF2-40B4-BE49-F238E27FC236}">
                <a16:creationId xmlns:a16="http://schemas.microsoft.com/office/drawing/2014/main" id="{C49C5C1C-6837-480A-AE48-4D792671FCB9}"/>
              </a:ext>
            </a:extLst>
          </p:cNvPr>
          <p:cNvSpPr>
            <a:spLocks noGrp="1"/>
          </p:cNvSpPr>
          <p:nvPr>
            <p:ph type="title"/>
          </p:nvPr>
        </p:nvSpPr>
        <p:spPr>
          <a:xfrm>
            <a:off x="1115568" y="785416"/>
            <a:ext cx="10168128" cy="706024"/>
          </a:xfrm>
        </p:spPr>
        <p:txBody>
          <a:bodyPr>
            <a:normAutofit/>
          </a:bodyPr>
          <a:lstStyle>
            <a:lvl1pPr>
              <a:defRPr sz="4000"/>
            </a:lvl1pPr>
          </a:lstStyle>
          <a:p>
            <a:r>
              <a:rPr lang="ja-JP" altLang="en-US"/>
              <a:t>マスター タイトルの書式設定</a:t>
            </a:r>
            <a:endParaRPr lang="en-US" dirty="0"/>
          </a:p>
        </p:txBody>
      </p:sp>
      <p:sp>
        <p:nvSpPr>
          <p:cNvPr id="7" name="テキスト プレースホルダー 6">
            <a:extLst>
              <a:ext uri="{FF2B5EF4-FFF2-40B4-BE49-F238E27FC236}">
                <a16:creationId xmlns:a16="http://schemas.microsoft.com/office/drawing/2014/main" id="{B9926300-1B41-40A9-8692-9F986DCB6A4C}"/>
              </a:ext>
            </a:extLst>
          </p:cNvPr>
          <p:cNvSpPr>
            <a:spLocks noGrp="1"/>
          </p:cNvSpPr>
          <p:nvPr>
            <p:ph type="body" sz="quarter" idx="14" hasCustomPrompt="1"/>
          </p:nvPr>
        </p:nvSpPr>
        <p:spPr>
          <a:xfrm>
            <a:off x="4653023" y="2536825"/>
            <a:ext cx="1898248" cy="1325563"/>
          </a:xfrm>
        </p:spPr>
        <p:txBody>
          <a:bodyPr anchor="ctr">
            <a:noAutofit/>
          </a:bodyPr>
          <a:lstStyle>
            <a:lvl1pPr marL="0" indent="0" algn="r">
              <a:buNone/>
              <a:defRPr sz="6600" b="1"/>
            </a:lvl1pPr>
          </a:lstStyle>
          <a:p>
            <a:pPr lvl="0"/>
            <a:r>
              <a:rPr lang="en-US" altLang="zh-TW" dirty="0"/>
              <a:t>000</a:t>
            </a:r>
            <a:endParaRPr lang="zh-TW" altLang="en-US" dirty="0"/>
          </a:p>
        </p:txBody>
      </p:sp>
      <p:sp>
        <p:nvSpPr>
          <p:cNvPr id="18" name="テキスト プレースホルダー 6">
            <a:extLst>
              <a:ext uri="{FF2B5EF4-FFF2-40B4-BE49-F238E27FC236}">
                <a16:creationId xmlns:a16="http://schemas.microsoft.com/office/drawing/2014/main" id="{A3DEC575-4412-44F2-B7A1-CDE9C8CECA16}"/>
              </a:ext>
            </a:extLst>
          </p:cNvPr>
          <p:cNvSpPr>
            <a:spLocks noGrp="1"/>
          </p:cNvSpPr>
          <p:nvPr>
            <p:ph type="body" sz="quarter" idx="15" hasCustomPrompt="1"/>
          </p:nvPr>
        </p:nvSpPr>
        <p:spPr>
          <a:xfrm>
            <a:off x="4653023" y="4353033"/>
            <a:ext cx="1898248" cy="1325563"/>
          </a:xfrm>
        </p:spPr>
        <p:txBody>
          <a:bodyPr anchor="ctr">
            <a:noAutofit/>
          </a:bodyPr>
          <a:lstStyle>
            <a:lvl1pPr marL="0" indent="0" algn="r">
              <a:buNone/>
              <a:defRPr sz="6600" b="1"/>
            </a:lvl1pPr>
          </a:lstStyle>
          <a:p>
            <a:pPr lvl="0"/>
            <a:r>
              <a:rPr lang="en-US" altLang="zh-TW" dirty="0"/>
              <a:t>000</a:t>
            </a:r>
            <a:endParaRPr lang="zh-TW" altLang="en-US" dirty="0"/>
          </a:p>
        </p:txBody>
      </p:sp>
      <p:sp>
        <p:nvSpPr>
          <p:cNvPr id="8" name="テキスト ボックス 7">
            <a:extLst>
              <a:ext uri="{FF2B5EF4-FFF2-40B4-BE49-F238E27FC236}">
                <a16:creationId xmlns:a16="http://schemas.microsoft.com/office/drawing/2014/main" id="{9B82536B-D157-4BCD-9A73-F592296D3E4C}"/>
              </a:ext>
            </a:extLst>
          </p:cNvPr>
          <p:cNvSpPr txBox="1"/>
          <p:nvPr/>
        </p:nvSpPr>
        <p:spPr>
          <a:xfrm>
            <a:off x="6487610" y="2968773"/>
            <a:ext cx="578734" cy="461665"/>
          </a:xfrm>
          <a:prstGeom prst="rect">
            <a:avLst/>
          </a:prstGeom>
          <a:noFill/>
        </p:spPr>
        <p:txBody>
          <a:bodyPr wrap="square" rtlCol="0" anchor="ctr">
            <a:spAutoFit/>
          </a:bodyPr>
          <a:lstStyle/>
          <a:p>
            <a:r>
              <a:rPr lang="zh-TW" altLang="en-US" sz="2400" b="1" dirty="0">
                <a:solidFill>
                  <a:schemeClr val="accent1"/>
                </a:solidFill>
              </a:rPr>
              <a:t>票</a:t>
            </a:r>
          </a:p>
        </p:txBody>
      </p:sp>
      <p:sp>
        <p:nvSpPr>
          <p:cNvPr id="20" name="テキスト ボックス 19">
            <a:extLst>
              <a:ext uri="{FF2B5EF4-FFF2-40B4-BE49-F238E27FC236}">
                <a16:creationId xmlns:a16="http://schemas.microsoft.com/office/drawing/2014/main" id="{FDBB3967-988C-47FE-8347-379126C70C04}"/>
              </a:ext>
            </a:extLst>
          </p:cNvPr>
          <p:cNvSpPr txBox="1"/>
          <p:nvPr/>
        </p:nvSpPr>
        <p:spPr>
          <a:xfrm>
            <a:off x="6487610" y="4784981"/>
            <a:ext cx="578734" cy="461665"/>
          </a:xfrm>
          <a:prstGeom prst="rect">
            <a:avLst/>
          </a:prstGeom>
          <a:noFill/>
        </p:spPr>
        <p:txBody>
          <a:bodyPr wrap="square" rtlCol="0" anchor="ctr">
            <a:spAutoFit/>
          </a:bodyPr>
          <a:lstStyle/>
          <a:p>
            <a:r>
              <a:rPr lang="zh-TW" altLang="en-US" sz="2400" b="1" dirty="0">
                <a:solidFill>
                  <a:schemeClr val="accent1"/>
                </a:solidFill>
              </a:rPr>
              <a:t>票</a:t>
            </a:r>
          </a:p>
        </p:txBody>
      </p:sp>
    </p:spTree>
    <p:extLst>
      <p:ext uri="{BB962C8B-B14F-4D97-AF65-F5344CB8AC3E}">
        <p14:creationId xmlns:p14="http://schemas.microsoft.com/office/powerpoint/2010/main" val="23747240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5_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hasCustomPrompt="1"/>
          </p:nvPr>
        </p:nvSpPr>
        <p:spPr>
          <a:xfrm>
            <a:off x="838200" y="3921570"/>
            <a:ext cx="3429000" cy="1117670"/>
          </a:xfrm>
        </p:spPr>
        <p:txBody>
          <a:bodyPr anchor="ctr">
            <a:normAutofit/>
          </a:bodyPr>
          <a:lstStyle>
            <a:lvl1pPr marL="0" indent="0" algn="ctr">
              <a:buNone/>
              <a:defRPr sz="6600" b="1"/>
            </a:lvl1pPr>
            <a:lvl2pPr algn="ctr">
              <a:defRPr sz="2000"/>
            </a:lvl2pPr>
            <a:lvl3pPr algn="ctr">
              <a:defRPr sz="1800"/>
            </a:lvl3pPr>
            <a:lvl4pPr algn="ctr">
              <a:defRPr/>
            </a:lvl4pPr>
            <a:lvl5pPr algn="ctr">
              <a:defRPr/>
            </a:lvl5pPr>
          </a:lstStyle>
          <a:p>
            <a:pPr lvl="0"/>
            <a:r>
              <a:rPr lang="zh-TW" altLang="en-US" dirty="0"/>
              <a:t>王小明</a:t>
            </a:r>
            <a:endParaRPr lang="en-US" dirty="0"/>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hasCustomPrompt="1"/>
          </p:nvPr>
        </p:nvSpPr>
        <p:spPr>
          <a:xfrm>
            <a:off x="4381500" y="3921571"/>
            <a:ext cx="3429000" cy="1117669"/>
          </a:xfrm>
        </p:spPr>
        <p:txBody>
          <a:bodyPr anchor="ctr">
            <a:normAutofit/>
          </a:bodyPr>
          <a:lstStyle>
            <a:lvl1pPr marL="0" indent="0" algn="ctr">
              <a:buNone/>
              <a:defRPr sz="6600" b="1"/>
            </a:lvl1pPr>
            <a:lvl2pPr algn="ctr">
              <a:defRPr sz="2000"/>
            </a:lvl2pPr>
            <a:lvl3pPr algn="ctr">
              <a:defRPr sz="1800"/>
            </a:lvl3pPr>
            <a:lvl4pPr algn="ctr">
              <a:defRPr/>
            </a:lvl4pPr>
            <a:lvl5pPr algn="ctr">
              <a:defRPr/>
            </a:lvl5pPr>
          </a:lstStyle>
          <a:p>
            <a:pPr lvl="0"/>
            <a:r>
              <a:rPr lang="zh-TW" altLang="en-US" dirty="0"/>
              <a:t>李大暗</a:t>
            </a:r>
            <a:endParaRPr lang="en-US" altLang="zh-TW" dirty="0"/>
          </a:p>
        </p:txBody>
      </p:sp>
      <p:sp>
        <p:nvSpPr>
          <p:cNvPr id="10" name="日付プレースホルダー 9">
            <a:extLst>
              <a:ext uri="{FF2B5EF4-FFF2-40B4-BE49-F238E27FC236}">
                <a16:creationId xmlns:a16="http://schemas.microsoft.com/office/drawing/2014/main" id="{6CAA9847-EB03-4CAB-8E0B-9B82E9DE9C67}"/>
              </a:ext>
            </a:extLst>
          </p:cNvPr>
          <p:cNvSpPr>
            <a:spLocks noGrp="1"/>
          </p:cNvSpPr>
          <p:nvPr>
            <p:ph type="dt" sz="half" idx="10"/>
          </p:nvPr>
        </p:nvSpPr>
        <p:spPr/>
        <p:txBody>
          <a:bodyPr/>
          <a:lstStyle/>
          <a:p>
            <a:fld id="{894579F7-F6CA-4B18-85B2-2176081D8242}" type="datetimeFigureOut">
              <a:rPr lang="en-US" smtClean="0"/>
              <a:t>5/30/2020</a:t>
            </a:fld>
            <a:endParaRPr lang="en-US"/>
          </a:p>
        </p:txBody>
      </p:sp>
      <p:sp>
        <p:nvSpPr>
          <p:cNvPr id="14" name="スライド番号プレースホルダー 13">
            <a:extLst>
              <a:ext uri="{FF2B5EF4-FFF2-40B4-BE49-F238E27FC236}">
                <a16:creationId xmlns:a16="http://schemas.microsoft.com/office/drawing/2014/main" id="{A2C3CD22-C235-4C16-87EA-866BCE2A0944}"/>
              </a:ext>
            </a:extLst>
          </p:cNvPr>
          <p:cNvSpPr>
            <a:spLocks noGrp="1"/>
          </p:cNvSpPr>
          <p:nvPr>
            <p:ph type="sldNum" sz="quarter" idx="12"/>
          </p:nvPr>
        </p:nvSpPr>
        <p:spPr/>
        <p:txBody>
          <a:bodyPr/>
          <a:lstStyle/>
          <a:p>
            <a:fld id="{94097AEF-344A-4D47-95F9-7FAC027C12AC}" type="slidenum">
              <a:rPr lang="en-US" smtClean="0"/>
              <a:t>‹#›</a:t>
            </a:fld>
            <a:endParaRPr lang="en-US"/>
          </a:p>
        </p:txBody>
      </p:sp>
      <p:sp>
        <p:nvSpPr>
          <p:cNvPr id="16" name="テキスト プレースホルダー 4">
            <a:extLst>
              <a:ext uri="{FF2B5EF4-FFF2-40B4-BE49-F238E27FC236}">
                <a16:creationId xmlns:a16="http://schemas.microsoft.com/office/drawing/2014/main" id="{8C957083-25C8-46AD-91F3-21DE62AC377A}"/>
              </a:ext>
            </a:extLst>
          </p:cNvPr>
          <p:cNvSpPr>
            <a:spLocks noGrp="1"/>
          </p:cNvSpPr>
          <p:nvPr>
            <p:ph type="body" sz="quarter" idx="13" hasCustomPrompt="1"/>
          </p:nvPr>
        </p:nvSpPr>
        <p:spPr>
          <a:xfrm>
            <a:off x="1115568" y="216399"/>
            <a:ext cx="4846637" cy="549275"/>
          </a:xfrm>
        </p:spPr>
        <p:txBody>
          <a:bodyPr anchor="b">
            <a:normAutofit/>
          </a:bodyPr>
          <a:lstStyle>
            <a:lvl1pPr marL="0" indent="0">
              <a:buNone/>
              <a:defRPr sz="2000"/>
            </a:lvl1pPr>
          </a:lstStyle>
          <a:p>
            <a:pPr lvl="0"/>
            <a:r>
              <a:rPr lang="en-US" altLang="ja-JP" dirty="0"/>
              <a:t>Section</a:t>
            </a:r>
            <a:endParaRPr lang="zh-TW" altLang="en-US" dirty="0"/>
          </a:p>
        </p:txBody>
      </p:sp>
      <p:sp>
        <p:nvSpPr>
          <p:cNvPr id="17" name="Title 1">
            <a:extLst>
              <a:ext uri="{FF2B5EF4-FFF2-40B4-BE49-F238E27FC236}">
                <a16:creationId xmlns:a16="http://schemas.microsoft.com/office/drawing/2014/main" id="{C49C5C1C-6837-480A-AE48-4D792671FCB9}"/>
              </a:ext>
            </a:extLst>
          </p:cNvPr>
          <p:cNvSpPr>
            <a:spLocks noGrp="1"/>
          </p:cNvSpPr>
          <p:nvPr>
            <p:ph type="title"/>
          </p:nvPr>
        </p:nvSpPr>
        <p:spPr>
          <a:xfrm>
            <a:off x="1115568" y="785416"/>
            <a:ext cx="10168128" cy="706024"/>
          </a:xfrm>
        </p:spPr>
        <p:txBody>
          <a:bodyPr>
            <a:normAutofit/>
          </a:bodyPr>
          <a:lstStyle>
            <a:lvl1pPr>
              <a:defRPr sz="4000"/>
            </a:lvl1pPr>
          </a:lstStyle>
          <a:p>
            <a:r>
              <a:rPr lang="ja-JP" altLang="en-US"/>
              <a:t>マスター タイトルの書式設定</a:t>
            </a:r>
            <a:endParaRPr lang="en-US" dirty="0"/>
          </a:p>
        </p:txBody>
      </p:sp>
      <p:sp>
        <p:nvSpPr>
          <p:cNvPr id="19" name="Content Placeholder 5">
            <a:extLst>
              <a:ext uri="{FF2B5EF4-FFF2-40B4-BE49-F238E27FC236}">
                <a16:creationId xmlns:a16="http://schemas.microsoft.com/office/drawing/2014/main" id="{47AB5557-AE6E-4875-B26A-69E1774375BE}"/>
              </a:ext>
            </a:extLst>
          </p:cNvPr>
          <p:cNvSpPr>
            <a:spLocks noGrp="1"/>
          </p:cNvSpPr>
          <p:nvPr>
            <p:ph sz="quarter" idx="16" hasCustomPrompt="1"/>
          </p:nvPr>
        </p:nvSpPr>
        <p:spPr>
          <a:xfrm>
            <a:off x="7924800" y="3915092"/>
            <a:ext cx="3429000" cy="1117669"/>
          </a:xfrm>
        </p:spPr>
        <p:txBody>
          <a:bodyPr anchor="ctr">
            <a:normAutofit/>
          </a:bodyPr>
          <a:lstStyle>
            <a:lvl1pPr marL="0" indent="0" algn="ctr">
              <a:buNone/>
              <a:defRPr sz="6600" b="1"/>
            </a:lvl1pPr>
            <a:lvl2pPr algn="ctr">
              <a:defRPr sz="2000"/>
            </a:lvl2pPr>
            <a:lvl3pPr algn="ctr">
              <a:defRPr sz="1800"/>
            </a:lvl3pPr>
            <a:lvl4pPr algn="ctr">
              <a:defRPr/>
            </a:lvl4pPr>
            <a:lvl5pPr algn="ctr">
              <a:defRPr/>
            </a:lvl5pPr>
          </a:lstStyle>
          <a:p>
            <a:pPr lvl="0"/>
            <a:r>
              <a:rPr lang="zh-TW" altLang="en-US" dirty="0"/>
              <a:t>李大暗</a:t>
            </a:r>
            <a:endParaRPr lang="en-US" altLang="zh-TW" dirty="0"/>
          </a:p>
        </p:txBody>
      </p:sp>
      <p:sp>
        <p:nvSpPr>
          <p:cNvPr id="23" name="フッター プレースホルダー 11">
            <a:extLst>
              <a:ext uri="{FF2B5EF4-FFF2-40B4-BE49-F238E27FC236}">
                <a16:creationId xmlns:a16="http://schemas.microsoft.com/office/drawing/2014/main" id="{B2EAA051-90BF-46E4-A0BF-29157AC438B3}"/>
              </a:ext>
            </a:extLst>
          </p:cNvPr>
          <p:cNvSpPr>
            <a:spLocks noGrp="1"/>
          </p:cNvSpPr>
          <p:nvPr>
            <p:ph type="ftr" sz="quarter" idx="11"/>
          </p:nvPr>
        </p:nvSpPr>
        <p:spPr>
          <a:xfrm>
            <a:off x="4038600" y="6356350"/>
            <a:ext cx="4114800" cy="365125"/>
          </a:xfrm>
        </p:spPr>
        <p:txBody>
          <a:bodyPr/>
          <a:lstStyle/>
          <a:p>
            <a:endParaRPr lang="en-US"/>
          </a:p>
        </p:txBody>
      </p:sp>
      <p:sp>
        <p:nvSpPr>
          <p:cNvPr id="24" name="テキスト プレースホルダー 4">
            <a:extLst>
              <a:ext uri="{FF2B5EF4-FFF2-40B4-BE49-F238E27FC236}">
                <a16:creationId xmlns:a16="http://schemas.microsoft.com/office/drawing/2014/main" id="{0FBFF077-93F2-4FA7-93BD-7366C1D49B3F}"/>
              </a:ext>
            </a:extLst>
          </p:cNvPr>
          <p:cNvSpPr>
            <a:spLocks noGrp="1"/>
          </p:cNvSpPr>
          <p:nvPr>
            <p:ph type="body" sz="quarter" idx="18" hasCustomPrompt="1"/>
          </p:nvPr>
        </p:nvSpPr>
        <p:spPr>
          <a:xfrm>
            <a:off x="838200" y="3335916"/>
            <a:ext cx="3429000" cy="561890"/>
          </a:xfrm>
        </p:spPr>
        <p:txBody>
          <a:bodyPr anchor="b">
            <a:noAutofit/>
          </a:bodyPr>
          <a:lstStyle>
            <a:lvl1pPr marL="0" indent="0" algn="ctr">
              <a:buNone/>
              <a:defRPr sz="2800" b="0"/>
            </a:lvl1pPr>
          </a:lstStyle>
          <a:p>
            <a:pPr lvl="0"/>
            <a:r>
              <a:rPr lang="zh-TW" altLang="en-US" dirty="0"/>
              <a:t>土木一</a:t>
            </a:r>
            <a:endParaRPr lang="en-US" altLang="zh-TW" dirty="0"/>
          </a:p>
        </p:txBody>
      </p:sp>
      <p:sp>
        <p:nvSpPr>
          <p:cNvPr id="25" name="テキスト プレースホルダー 4">
            <a:extLst>
              <a:ext uri="{FF2B5EF4-FFF2-40B4-BE49-F238E27FC236}">
                <a16:creationId xmlns:a16="http://schemas.microsoft.com/office/drawing/2014/main" id="{17B3B16E-15D4-48F3-A31F-24586E913391}"/>
              </a:ext>
            </a:extLst>
          </p:cNvPr>
          <p:cNvSpPr>
            <a:spLocks noGrp="1"/>
          </p:cNvSpPr>
          <p:nvPr>
            <p:ph type="body" sz="quarter" idx="19" hasCustomPrompt="1"/>
          </p:nvPr>
        </p:nvSpPr>
        <p:spPr>
          <a:xfrm>
            <a:off x="4381500" y="3335916"/>
            <a:ext cx="3429000" cy="561890"/>
          </a:xfrm>
        </p:spPr>
        <p:txBody>
          <a:bodyPr anchor="b">
            <a:noAutofit/>
          </a:bodyPr>
          <a:lstStyle>
            <a:lvl1pPr marL="0" indent="0" algn="ctr">
              <a:buNone/>
              <a:defRPr sz="2800" b="0"/>
            </a:lvl1pPr>
          </a:lstStyle>
          <a:p>
            <a:pPr lvl="0"/>
            <a:r>
              <a:rPr lang="zh-TW" altLang="en-US" dirty="0"/>
              <a:t>土木一</a:t>
            </a:r>
            <a:endParaRPr lang="en-US" altLang="zh-TW" dirty="0"/>
          </a:p>
        </p:txBody>
      </p:sp>
      <p:sp>
        <p:nvSpPr>
          <p:cNvPr id="26" name="テキスト プレースホルダー 4">
            <a:extLst>
              <a:ext uri="{FF2B5EF4-FFF2-40B4-BE49-F238E27FC236}">
                <a16:creationId xmlns:a16="http://schemas.microsoft.com/office/drawing/2014/main" id="{BD1F0C72-1043-42F3-AF10-C2366E02F257}"/>
              </a:ext>
            </a:extLst>
          </p:cNvPr>
          <p:cNvSpPr>
            <a:spLocks noGrp="1"/>
          </p:cNvSpPr>
          <p:nvPr>
            <p:ph type="body" sz="quarter" idx="20" hasCustomPrompt="1"/>
          </p:nvPr>
        </p:nvSpPr>
        <p:spPr>
          <a:xfrm>
            <a:off x="7924800" y="3339861"/>
            <a:ext cx="3429000" cy="561890"/>
          </a:xfrm>
        </p:spPr>
        <p:txBody>
          <a:bodyPr anchor="b">
            <a:noAutofit/>
          </a:bodyPr>
          <a:lstStyle>
            <a:lvl1pPr marL="0" indent="0" algn="ctr">
              <a:buNone/>
              <a:defRPr sz="2800" b="0"/>
            </a:lvl1pPr>
          </a:lstStyle>
          <a:p>
            <a:pPr lvl="0"/>
            <a:r>
              <a:rPr lang="zh-TW" altLang="en-US" dirty="0"/>
              <a:t>土木一</a:t>
            </a:r>
            <a:endParaRPr lang="en-US" altLang="zh-TW" dirty="0"/>
          </a:p>
        </p:txBody>
      </p:sp>
    </p:spTree>
    <p:extLst>
      <p:ext uri="{BB962C8B-B14F-4D97-AF65-F5344CB8AC3E}">
        <p14:creationId xmlns:p14="http://schemas.microsoft.com/office/powerpoint/2010/main" val="32973671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hasCustomPrompt="1"/>
          </p:nvPr>
        </p:nvSpPr>
        <p:spPr>
          <a:xfrm>
            <a:off x="838200" y="3124972"/>
            <a:ext cx="3429000" cy="1117670"/>
          </a:xfrm>
        </p:spPr>
        <p:txBody>
          <a:bodyPr anchor="ctr">
            <a:normAutofit/>
          </a:bodyPr>
          <a:lstStyle>
            <a:lvl1pPr marL="0" indent="0" algn="ctr">
              <a:buNone/>
              <a:defRPr sz="6600" b="1"/>
            </a:lvl1pPr>
            <a:lvl2pPr algn="ctr">
              <a:defRPr sz="2000"/>
            </a:lvl2pPr>
            <a:lvl3pPr algn="ctr">
              <a:defRPr sz="1800"/>
            </a:lvl3pPr>
            <a:lvl4pPr algn="ctr">
              <a:defRPr/>
            </a:lvl4pPr>
            <a:lvl5pPr algn="ctr">
              <a:defRPr/>
            </a:lvl5pPr>
          </a:lstStyle>
          <a:p>
            <a:pPr lvl="0"/>
            <a:r>
              <a:rPr lang="zh-TW" altLang="en-US" dirty="0"/>
              <a:t>王小明</a:t>
            </a:r>
            <a:endParaRPr lang="en-US" dirty="0"/>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hasCustomPrompt="1"/>
          </p:nvPr>
        </p:nvSpPr>
        <p:spPr>
          <a:xfrm>
            <a:off x="4381500" y="3124973"/>
            <a:ext cx="3429000" cy="1117669"/>
          </a:xfrm>
        </p:spPr>
        <p:txBody>
          <a:bodyPr anchor="ctr">
            <a:normAutofit/>
          </a:bodyPr>
          <a:lstStyle>
            <a:lvl1pPr marL="0" indent="0" algn="ctr">
              <a:buNone/>
              <a:defRPr sz="6600" b="1"/>
            </a:lvl1pPr>
            <a:lvl2pPr algn="ctr">
              <a:defRPr sz="2000"/>
            </a:lvl2pPr>
            <a:lvl3pPr algn="ctr">
              <a:defRPr sz="1800"/>
            </a:lvl3pPr>
            <a:lvl4pPr algn="ctr">
              <a:defRPr/>
            </a:lvl4pPr>
            <a:lvl5pPr algn="ctr">
              <a:defRPr/>
            </a:lvl5pPr>
          </a:lstStyle>
          <a:p>
            <a:pPr lvl="0"/>
            <a:r>
              <a:rPr lang="zh-TW" altLang="en-US" dirty="0"/>
              <a:t>李大暗</a:t>
            </a:r>
            <a:endParaRPr lang="en-US" altLang="zh-TW" dirty="0"/>
          </a:p>
        </p:txBody>
      </p:sp>
      <p:sp>
        <p:nvSpPr>
          <p:cNvPr id="10" name="日付プレースホルダー 9">
            <a:extLst>
              <a:ext uri="{FF2B5EF4-FFF2-40B4-BE49-F238E27FC236}">
                <a16:creationId xmlns:a16="http://schemas.microsoft.com/office/drawing/2014/main" id="{6CAA9847-EB03-4CAB-8E0B-9B82E9DE9C67}"/>
              </a:ext>
            </a:extLst>
          </p:cNvPr>
          <p:cNvSpPr>
            <a:spLocks noGrp="1"/>
          </p:cNvSpPr>
          <p:nvPr>
            <p:ph type="dt" sz="half" idx="10"/>
          </p:nvPr>
        </p:nvSpPr>
        <p:spPr/>
        <p:txBody>
          <a:bodyPr/>
          <a:lstStyle/>
          <a:p>
            <a:fld id="{894579F7-F6CA-4B18-85B2-2176081D8242}" type="datetimeFigureOut">
              <a:rPr lang="en-US" smtClean="0"/>
              <a:t>5/30/2020</a:t>
            </a:fld>
            <a:endParaRPr lang="en-US"/>
          </a:p>
        </p:txBody>
      </p:sp>
      <p:sp>
        <p:nvSpPr>
          <p:cNvPr id="14" name="スライド番号プレースホルダー 13">
            <a:extLst>
              <a:ext uri="{FF2B5EF4-FFF2-40B4-BE49-F238E27FC236}">
                <a16:creationId xmlns:a16="http://schemas.microsoft.com/office/drawing/2014/main" id="{A2C3CD22-C235-4C16-87EA-866BCE2A0944}"/>
              </a:ext>
            </a:extLst>
          </p:cNvPr>
          <p:cNvSpPr>
            <a:spLocks noGrp="1"/>
          </p:cNvSpPr>
          <p:nvPr>
            <p:ph type="sldNum" sz="quarter" idx="12"/>
          </p:nvPr>
        </p:nvSpPr>
        <p:spPr/>
        <p:txBody>
          <a:bodyPr/>
          <a:lstStyle/>
          <a:p>
            <a:fld id="{94097AEF-344A-4D47-95F9-7FAC027C12AC}" type="slidenum">
              <a:rPr lang="en-US" smtClean="0"/>
              <a:t>‹#›</a:t>
            </a:fld>
            <a:endParaRPr lang="en-US"/>
          </a:p>
        </p:txBody>
      </p:sp>
      <p:sp>
        <p:nvSpPr>
          <p:cNvPr id="16" name="テキスト プレースホルダー 4">
            <a:extLst>
              <a:ext uri="{FF2B5EF4-FFF2-40B4-BE49-F238E27FC236}">
                <a16:creationId xmlns:a16="http://schemas.microsoft.com/office/drawing/2014/main" id="{8C957083-25C8-46AD-91F3-21DE62AC377A}"/>
              </a:ext>
            </a:extLst>
          </p:cNvPr>
          <p:cNvSpPr>
            <a:spLocks noGrp="1"/>
          </p:cNvSpPr>
          <p:nvPr>
            <p:ph type="body" sz="quarter" idx="13" hasCustomPrompt="1"/>
          </p:nvPr>
        </p:nvSpPr>
        <p:spPr>
          <a:xfrm>
            <a:off x="1115568" y="216399"/>
            <a:ext cx="4846637" cy="549275"/>
          </a:xfrm>
        </p:spPr>
        <p:txBody>
          <a:bodyPr anchor="b">
            <a:normAutofit/>
          </a:bodyPr>
          <a:lstStyle>
            <a:lvl1pPr marL="0" indent="0">
              <a:buNone/>
              <a:defRPr sz="2000"/>
            </a:lvl1pPr>
          </a:lstStyle>
          <a:p>
            <a:pPr lvl="0"/>
            <a:r>
              <a:rPr lang="en-US" altLang="ja-JP" dirty="0"/>
              <a:t>Section</a:t>
            </a:r>
            <a:endParaRPr lang="zh-TW" altLang="en-US" dirty="0"/>
          </a:p>
        </p:txBody>
      </p:sp>
      <p:sp>
        <p:nvSpPr>
          <p:cNvPr id="17" name="Title 1">
            <a:extLst>
              <a:ext uri="{FF2B5EF4-FFF2-40B4-BE49-F238E27FC236}">
                <a16:creationId xmlns:a16="http://schemas.microsoft.com/office/drawing/2014/main" id="{C49C5C1C-6837-480A-AE48-4D792671FCB9}"/>
              </a:ext>
            </a:extLst>
          </p:cNvPr>
          <p:cNvSpPr>
            <a:spLocks noGrp="1"/>
          </p:cNvSpPr>
          <p:nvPr>
            <p:ph type="title"/>
          </p:nvPr>
        </p:nvSpPr>
        <p:spPr>
          <a:xfrm>
            <a:off x="1115568" y="785416"/>
            <a:ext cx="10168128" cy="706024"/>
          </a:xfrm>
        </p:spPr>
        <p:txBody>
          <a:bodyPr>
            <a:normAutofit/>
          </a:bodyPr>
          <a:lstStyle>
            <a:lvl1pPr>
              <a:defRPr sz="4000"/>
            </a:lvl1pPr>
          </a:lstStyle>
          <a:p>
            <a:r>
              <a:rPr lang="ja-JP" altLang="en-US"/>
              <a:t>マスター タイトルの書式設定</a:t>
            </a:r>
            <a:endParaRPr lang="en-US" dirty="0"/>
          </a:p>
        </p:txBody>
      </p:sp>
      <p:sp>
        <p:nvSpPr>
          <p:cNvPr id="7" name="テキスト プレースホルダー 6">
            <a:extLst>
              <a:ext uri="{FF2B5EF4-FFF2-40B4-BE49-F238E27FC236}">
                <a16:creationId xmlns:a16="http://schemas.microsoft.com/office/drawing/2014/main" id="{B9926300-1B41-40A9-8692-9F986DCB6A4C}"/>
              </a:ext>
            </a:extLst>
          </p:cNvPr>
          <p:cNvSpPr>
            <a:spLocks noGrp="1"/>
          </p:cNvSpPr>
          <p:nvPr>
            <p:ph type="body" sz="quarter" idx="14" hasCustomPrompt="1"/>
          </p:nvPr>
        </p:nvSpPr>
        <p:spPr>
          <a:xfrm>
            <a:off x="1603576" y="4393705"/>
            <a:ext cx="1898248" cy="1117891"/>
          </a:xfrm>
        </p:spPr>
        <p:txBody>
          <a:bodyPr anchor="ctr">
            <a:noAutofit/>
          </a:bodyPr>
          <a:lstStyle>
            <a:lvl1pPr marL="0" indent="0" algn="ctr">
              <a:buNone/>
              <a:defRPr sz="6600" b="1"/>
            </a:lvl1pPr>
          </a:lstStyle>
          <a:p>
            <a:pPr lvl="0"/>
            <a:r>
              <a:rPr lang="en-US" altLang="zh-TW" dirty="0"/>
              <a:t>000</a:t>
            </a:r>
            <a:endParaRPr lang="zh-TW" altLang="en-US" dirty="0"/>
          </a:p>
        </p:txBody>
      </p:sp>
      <p:sp>
        <p:nvSpPr>
          <p:cNvPr id="18" name="テキスト プレースホルダー 6">
            <a:extLst>
              <a:ext uri="{FF2B5EF4-FFF2-40B4-BE49-F238E27FC236}">
                <a16:creationId xmlns:a16="http://schemas.microsoft.com/office/drawing/2014/main" id="{A3DEC575-4412-44F2-B7A1-CDE9C8CECA16}"/>
              </a:ext>
            </a:extLst>
          </p:cNvPr>
          <p:cNvSpPr>
            <a:spLocks noGrp="1"/>
          </p:cNvSpPr>
          <p:nvPr>
            <p:ph type="body" sz="quarter" idx="15" hasCustomPrompt="1"/>
          </p:nvPr>
        </p:nvSpPr>
        <p:spPr>
          <a:xfrm>
            <a:off x="5146876" y="4383229"/>
            <a:ext cx="1898248" cy="1117891"/>
          </a:xfrm>
        </p:spPr>
        <p:txBody>
          <a:bodyPr anchor="ctr">
            <a:noAutofit/>
          </a:bodyPr>
          <a:lstStyle>
            <a:lvl1pPr marL="0" indent="0" algn="ctr">
              <a:buNone/>
              <a:defRPr sz="6600" b="1"/>
            </a:lvl1pPr>
          </a:lstStyle>
          <a:p>
            <a:pPr lvl="0"/>
            <a:r>
              <a:rPr lang="en-US" altLang="zh-TW" dirty="0"/>
              <a:t>000</a:t>
            </a:r>
            <a:endParaRPr lang="zh-TW" altLang="en-US" dirty="0"/>
          </a:p>
        </p:txBody>
      </p:sp>
      <p:sp>
        <p:nvSpPr>
          <p:cNvPr id="8" name="テキスト ボックス 7">
            <a:extLst>
              <a:ext uri="{FF2B5EF4-FFF2-40B4-BE49-F238E27FC236}">
                <a16:creationId xmlns:a16="http://schemas.microsoft.com/office/drawing/2014/main" id="{9B82536B-D157-4BCD-9A73-F592296D3E4C}"/>
              </a:ext>
            </a:extLst>
          </p:cNvPr>
          <p:cNvSpPr txBox="1"/>
          <p:nvPr/>
        </p:nvSpPr>
        <p:spPr>
          <a:xfrm>
            <a:off x="2263333" y="5506777"/>
            <a:ext cx="578734" cy="461665"/>
          </a:xfrm>
          <a:prstGeom prst="rect">
            <a:avLst/>
          </a:prstGeom>
          <a:noFill/>
        </p:spPr>
        <p:txBody>
          <a:bodyPr wrap="square" rtlCol="0" anchor="ctr">
            <a:spAutoFit/>
          </a:bodyPr>
          <a:lstStyle/>
          <a:p>
            <a:pPr algn="ctr"/>
            <a:r>
              <a:rPr lang="zh-TW" altLang="en-US" sz="2400" b="1" dirty="0">
                <a:solidFill>
                  <a:schemeClr val="accent1"/>
                </a:solidFill>
              </a:rPr>
              <a:t>票</a:t>
            </a:r>
          </a:p>
        </p:txBody>
      </p:sp>
      <p:sp>
        <p:nvSpPr>
          <p:cNvPr id="20" name="テキスト ボックス 19">
            <a:extLst>
              <a:ext uri="{FF2B5EF4-FFF2-40B4-BE49-F238E27FC236}">
                <a16:creationId xmlns:a16="http://schemas.microsoft.com/office/drawing/2014/main" id="{FDBB3967-988C-47FE-8347-379126C70C04}"/>
              </a:ext>
            </a:extLst>
          </p:cNvPr>
          <p:cNvSpPr txBox="1"/>
          <p:nvPr/>
        </p:nvSpPr>
        <p:spPr>
          <a:xfrm>
            <a:off x="5806633" y="5501120"/>
            <a:ext cx="578734" cy="461665"/>
          </a:xfrm>
          <a:prstGeom prst="rect">
            <a:avLst/>
          </a:prstGeom>
          <a:noFill/>
        </p:spPr>
        <p:txBody>
          <a:bodyPr wrap="square" rtlCol="0" anchor="ctr">
            <a:spAutoFit/>
          </a:bodyPr>
          <a:lstStyle/>
          <a:p>
            <a:pPr algn="ctr"/>
            <a:r>
              <a:rPr lang="zh-TW" altLang="en-US" sz="2400" b="1" dirty="0">
                <a:solidFill>
                  <a:schemeClr val="accent1"/>
                </a:solidFill>
              </a:rPr>
              <a:t>票</a:t>
            </a:r>
          </a:p>
        </p:txBody>
      </p:sp>
      <p:sp>
        <p:nvSpPr>
          <p:cNvPr id="19" name="Content Placeholder 5">
            <a:extLst>
              <a:ext uri="{FF2B5EF4-FFF2-40B4-BE49-F238E27FC236}">
                <a16:creationId xmlns:a16="http://schemas.microsoft.com/office/drawing/2014/main" id="{47AB5557-AE6E-4875-B26A-69E1774375BE}"/>
              </a:ext>
            </a:extLst>
          </p:cNvPr>
          <p:cNvSpPr>
            <a:spLocks noGrp="1"/>
          </p:cNvSpPr>
          <p:nvPr>
            <p:ph sz="quarter" idx="16" hasCustomPrompt="1"/>
          </p:nvPr>
        </p:nvSpPr>
        <p:spPr>
          <a:xfrm>
            <a:off x="7924800" y="3118494"/>
            <a:ext cx="3429000" cy="1117669"/>
          </a:xfrm>
        </p:spPr>
        <p:txBody>
          <a:bodyPr anchor="ctr">
            <a:normAutofit/>
          </a:bodyPr>
          <a:lstStyle>
            <a:lvl1pPr marL="0" indent="0" algn="ctr">
              <a:buNone/>
              <a:defRPr sz="6600" b="1"/>
            </a:lvl1pPr>
            <a:lvl2pPr algn="ctr">
              <a:defRPr sz="2000"/>
            </a:lvl2pPr>
            <a:lvl3pPr algn="ctr">
              <a:defRPr sz="1800"/>
            </a:lvl3pPr>
            <a:lvl4pPr algn="ctr">
              <a:defRPr/>
            </a:lvl4pPr>
            <a:lvl5pPr algn="ctr">
              <a:defRPr/>
            </a:lvl5pPr>
          </a:lstStyle>
          <a:p>
            <a:pPr lvl="0"/>
            <a:r>
              <a:rPr lang="zh-TW" altLang="en-US" dirty="0"/>
              <a:t>李大暗</a:t>
            </a:r>
            <a:endParaRPr lang="en-US" altLang="zh-TW" dirty="0"/>
          </a:p>
        </p:txBody>
      </p:sp>
      <p:sp>
        <p:nvSpPr>
          <p:cNvPr id="21" name="テキスト プレースホルダー 6">
            <a:extLst>
              <a:ext uri="{FF2B5EF4-FFF2-40B4-BE49-F238E27FC236}">
                <a16:creationId xmlns:a16="http://schemas.microsoft.com/office/drawing/2014/main" id="{1DCC79AE-605F-44D8-A8F2-3E3AA51D265A}"/>
              </a:ext>
            </a:extLst>
          </p:cNvPr>
          <p:cNvSpPr>
            <a:spLocks noGrp="1"/>
          </p:cNvSpPr>
          <p:nvPr>
            <p:ph type="body" sz="quarter" idx="17" hasCustomPrompt="1"/>
          </p:nvPr>
        </p:nvSpPr>
        <p:spPr>
          <a:xfrm>
            <a:off x="8690176" y="4388886"/>
            <a:ext cx="1898248" cy="1117891"/>
          </a:xfrm>
        </p:spPr>
        <p:txBody>
          <a:bodyPr anchor="ctr">
            <a:noAutofit/>
          </a:bodyPr>
          <a:lstStyle>
            <a:lvl1pPr marL="0" indent="0" algn="ctr">
              <a:buNone/>
              <a:defRPr sz="6600" b="1"/>
            </a:lvl1pPr>
          </a:lstStyle>
          <a:p>
            <a:pPr lvl="0"/>
            <a:r>
              <a:rPr lang="en-US" altLang="zh-TW" dirty="0"/>
              <a:t>000</a:t>
            </a:r>
            <a:endParaRPr lang="zh-TW" altLang="en-US" dirty="0"/>
          </a:p>
        </p:txBody>
      </p:sp>
      <p:sp>
        <p:nvSpPr>
          <p:cNvPr id="22" name="テキスト ボックス 21">
            <a:extLst>
              <a:ext uri="{FF2B5EF4-FFF2-40B4-BE49-F238E27FC236}">
                <a16:creationId xmlns:a16="http://schemas.microsoft.com/office/drawing/2014/main" id="{2283D5A6-8970-4F54-9F58-4BC1B8BA2B56}"/>
              </a:ext>
            </a:extLst>
          </p:cNvPr>
          <p:cNvSpPr txBox="1"/>
          <p:nvPr/>
        </p:nvSpPr>
        <p:spPr>
          <a:xfrm>
            <a:off x="9349933" y="5501121"/>
            <a:ext cx="578734" cy="461665"/>
          </a:xfrm>
          <a:prstGeom prst="rect">
            <a:avLst/>
          </a:prstGeom>
          <a:noFill/>
        </p:spPr>
        <p:txBody>
          <a:bodyPr wrap="square" rtlCol="0" anchor="ctr">
            <a:spAutoFit/>
          </a:bodyPr>
          <a:lstStyle/>
          <a:p>
            <a:pPr algn="ctr"/>
            <a:r>
              <a:rPr lang="zh-TW" altLang="en-US" sz="2400" b="1" dirty="0">
                <a:solidFill>
                  <a:schemeClr val="accent1"/>
                </a:solidFill>
              </a:rPr>
              <a:t>票</a:t>
            </a:r>
          </a:p>
        </p:txBody>
      </p:sp>
      <p:sp>
        <p:nvSpPr>
          <p:cNvPr id="23" name="フッター プレースホルダー 11">
            <a:extLst>
              <a:ext uri="{FF2B5EF4-FFF2-40B4-BE49-F238E27FC236}">
                <a16:creationId xmlns:a16="http://schemas.microsoft.com/office/drawing/2014/main" id="{B2EAA051-90BF-46E4-A0BF-29157AC438B3}"/>
              </a:ext>
            </a:extLst>
          </p:cNvPr>
          <p:cNvSpPr>
            <a:spLocks noGrp="1"/>
          </p:cNvSpPr>
          <p:nvPr>
            <p:ph type="ftr" sz="quarter" idx="11"/>
          </p:nvPr>
        </p:nvSpPr>
        <p:spPr>
          <a:xfrm>
            <a:off x="4038600" y="6356350"/>
            <a:ext cx="4114800" cy="365125"/>
          </a:xfrm>
        </p:spPr>
        <p:txBody>
          <a:bodyPr/>
          <a:lstStyle/>
          <a:p>
            <a:endParaRPr lang="en-US"/>
          </a:p>
        </p:txBody>
      </p:sp>
      <p:sp>
        <p:nvSpPr>
          <p:cNvPr id="24" name="テキスト プレースホルダー 4">
            <a:extLst>
              <a:ext uri="{FF2B5EF4-FFF2-40B4-BE49-F238E27FC236}">
                <a16:creationId xmlns:a16="http://schemas.microsoft.com/office/drawing/2014/main" id="{0FBFF077-93F2-4FA7-93BD-7366C1D49B3F}"/>
              </a:ext>
            </a:extLst>
          </p:cNvPr>
          <p:cNvSpPr>
            <a:spLocks noGrp="1"/>
          </p:cNvSpPr>
          <p:nvPr>
            <p:ph type="body" sz="quarter" idx="18" hasCustomPrompt="1"/>
          </p:nvPr>
        </p:nvSpPr>
        <p:spPr>
          <a:xfrm>
            <a:off x="838200" y="2539318"/>
            <a:ext cx="3429000" cy="561890"/>
          </a:xfrm>
        </p:spPr>
        <p:txBody>
          <a:bodyPr anchor="b">
            <a:noAutofit/>
          </a:bodyPr>
          <a:lstStyle>
            <a:lvl1pPr marL="0" indent="0" algn="ctr">
              <a:buNone/>
              <a:defRPr sz="2800" b="0"/>
            </a:lvl1pPr>
          </a:lstStyle>
          <a:p>
            <a:pPr lvl="0"/>
            <a:r>
              <a:rPr lang="zh-TW" altLang="en-US" dirty="0"/>
              <a:t>土木一</a:t>
            </a:r>
            <a:endParaRPr lang="en-US" altLang="zh-TW" dirty="0"/>
          </a:p>
        </p:txBody>
      </p:sp>
      <p:sp>
        <p:nvSpPr>
          <p:cNvPr id="25" name="テキスト プレースホルダー 4">
            <a:extLst>
              <a:ext uri="{FF2B5EF4-FFF2-40B4-BE49-F238E27FC236}">
                <a16:creationId xmlns:a16="http://schemas.microsoft.com/office/drawing/2014/main" id="{17B3B16E-15D4-48F3-A31F-24586E913391}"/>
              </a:ext>
            </a:extLst>
          </p:cNvPr>
          <p:cNvSpPr>
            <a:spLocks noGrp="1"/>
          </p:cNvSpPr>
          <p:nvPr>
            <p:ph type="body" sz="quarter" idx="19" hasCustomPrompt="1"/>
          </p:nvPr>
        </p:nvSpPr>
        <p:spPr>
          <a:xfrm>
            <a:off x="4381500" y="2539318"/>
            <a:ext cx="3429000" cy="561890"/>
          </a:xfrm>
        </p:spPr>
        <p:txBody>
          <a:bodyPr anchor="b">
            <a:noAutofit/>
          </a:bodyPr>
          <a:lstStyle>
            <a:lvl1pPr marL="0" indent="0" algn="ctr">
              <a:buNone/>
              <a:defRPr sz="2800" b="0"/>
            </a:lvl1pPr>
          </a:lstStyle>
          <a:p>
            <a:pPr lvl="0"/>
            <a:r>
              <a:rPr lang="zh-TW" altLang="en-US" dirty="0"/>
              <a:t>土木一</a:t>
            </a:r>
            <a:endParaRPr lang="en-US" altLang="zh-TW" dirty="0"/>
          </a:p>
        </p:txBody>
      </p:sp>
      <p:sp>
        <p:nvSpPr>
          <p:cNvPr id="26" name="テキスト プレースホルダー 4">
            <a:extLst>
              <a:ext uri="{FF2B5EF4-FFF2-40B4-BE49-F238E27FC236}">
                <a16:creationId xmlns:a16="http://schemas.microsoft.com/office/drawing/2014/main" id="{BD1F0C72-1043-42F3-AF10-C2366E02F257}"/>
              </a:ext>
            </a:extLst>
          </p:cNvPr>
          <p:cNvSpPr>
            <a:spLocks noGrp="1"/>
          </p:cNvSpPr>
          <p:nvPr>
            <p:ph type="body" sz="quarter" idx="20" hasCustomPrompt="1"/>
          </p:nvPr>
        </p:nvSpPr>
        <p:spPr>
          <a:xfrm>
            <a:off x="7924800" y="2543263"/>
            <a:ext cx="3429000" cy="561890"/>
          </a:xfrm>
        </p:spPr>
        <p:txBody>
          <a:bodyPr anchor="b">
            <a:noAutofit/>
          </a:bodyPr>
          <a:lstStyle>
            <a:lvl1pPr marL="0" indent="0" algn="ctr">
              <a:buNone/>
              <a:defRPr sz="2800" b="0"/>
            </a:lvl1pPr>
          </a:lstStyle>
          <a:p>
            <a:pPr lvl="0"/>
            <a:r>
              <a:rPr lang="zh-TW" altLang="en-US" dirty="0"/>
              <a:t>土木一</a:t>
            </a:r>
            <a:endParaRPr lang="en-US" altLang="zh-TW" dirty="0"/>
          </a:p>
        </p:txBody>
      </p:sp>
    </p:spTree>
    <p:extLst>
      <p:ext uri="{BB962C8B-B14F-4D97-AF65-F5344CB8AC3E}">
        <p14:creationId xmlns:p14="http://schemas.microsoft.com/office/powerpoint/2010/main" val="4042190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ja-JP" altLang="en-US"/>
              <a:t>マスター タイトルの書式設定</a:t>
            </a:r>
            <a:endParaRPr lang="en-US" dirty="0"/>
          </a:p>
        </p:txBody>
      </p:sp>
      <p:sp>
        <p:nvSpPr>
          <p:cNvPr id="11" name="日付プレースホルダー 10">
            <a:extLst>
              <a:ext uri="{FF2B5EF4-FFF2-40B4-BE49-F238E27FC236}">
                <a16:creationId xmlns:a16="http://schemas.microsoft.com/office/drawing/2014/main" id="{B8FF6FB5-E1A1-4B0B-BCA1-F98EF7BA8D80}"/>
              </a:ext>
            </a:extLst>
          </p:cNvPr>
          <p:cNvSpPr>
            <a:spLocks noGrp="1"/>
          </p:cNvSpPr>
          <p:nvPr>
            <p:ph type="dt" sz="half" idx="10"/>
          </p:nvPr>
        </p:nvSpPr>
        <p:spPr/>
        <p:txBody>
          <a:bodyPr/>
          <a:lstStyle/>
          <a:p>
            <a:fld id="{894579F7-F6CA-4B18-85B2-2176081D8242}" type="datetimeFigureOut">
              <a:rPr lang="en-US" smtClean="0"/>
              <a:t>5/30/2020</a:t>
            </a:fld>
            <a:endParaRPr lang="en-US"/>
          </a:p>
        </p:txBody>
      </p:sp>
      <p:sp>
        <p:nvSpPr>
          <p:cNvPr id="12" name="フッター プレースホルダー 11">
            <a:extLst>
              <a:ext uri="{FF2B5EF4-FFF2-40B4-BE49-F238E27FC236}">
                <a16:creationId xmlns:a16="http://schemas.microsoft.com/office/drawing/2014/main" id="{58D189B2-A21A-4FAB-A94D-CB7040539F6B}"/>
              </a:ext>
            </a:extLst>
          </p:cNvPr>
          <p:cNvSpPr>
            <a:spLocks noGrp="1"/>
          </p:cNvSpPr>
          <p:nvPr>
            <p:ph type="ftr" sz="quarter" idx="11"/>
          </p:nvPr>
        </p:nvSpPr>
        <p:spPr/>
        <p:txBody>
          <a:bodyPr/>
          <a:lstStyle/>
          <a:p>
            <a:endParaRPr lang="en-US"/>
          </a:p>
        </p:txBody>
      </p:sp>
      <p:sp>
        <p:nvSpPr>
          <p:cNvPr id="13" name="スライド番号プレースホルダー 12">
            <a:extLst>
              <a:ext uri="{FF2B5EF4-FFF2-40B4-BE49-F238E27FC236}">
                <a16:creationId xmlns:a16="http://schemas.microsoft.com/office/drawing/2014/main" id="{4E196957-4A6D-46A9-854C-4AFF6BC8CCE6}"/>
              </a:ext>
            </a:extLst>
          </p:cNvPr>
          <p:cNvSpPr>
            <a:spLocks noGrp="1"/>
          </p:cNvSpPr>
          <p:nvPr>
            <p:ph type="sldNum" sz="quarter" idx="12"/>
          </p:nvPr>
        </p:nvSpPr>
        <p:spPr/>
        <p:txBody>
          <a:bodyPr/>
          <a:lstStyle/>
          <a:p>
            <a:fld id="{94097AEF-344A-4D47-95F9-7FAC027C12AC}" type="slidenum">
              <a:rPr lang="en-US" smtClean="0"/>
              <a:t>‹#›</a:t>
            </a:fld>
            <a:endParaRPr lang="en-US"/>
          </a:p>
        </p:txBody>
      </p:sp>
    </p:spTree>
    <p:extLst>
      <p:ext uri="{BB962C8B-B14F-4D97-AF65-F5344CB8AC3E}">
        <p14:creationId xmlns:p14="http://schemas.microsoft.com/office/powerpoint/2010/main" val="1854903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5" name="日付プレースホルダー 4">
            <a:extLst>
              <a:ext uri="{FF2B5EF4-FFF2-40B4-BE49-F238E27FC236}">
                <a16:creationId xmlns:a16="http://schemas.microsoft.com/office/drawing/2014/main" id="{EC909BB8-EF6A-4AFD-B454-03C939FF878B}"/>
              </a:ext>
            </a:extLst>
          </p:cNvPr>
          <p:cNvSpPr>
            <a:spLocks noGrp="1"/>
          </p:cNvSpPr>
          <p:nvPr>
            <p:ph type="dt" sz="half" idx="10"/>
          </p:nvPr>
        </p:nvSpPr>
        <p:spPr/>
        <p:txBody>
          <a:bodyPr/>
          <a:lstStyle/>
          <a:p>
            <a:fld id="{894579F7-F6CA-4B18-85B2-2176081D8242}" type="datetimeFigureOut">
              <a:rPr lang="en-US" smtClean="0"/>
              <a:t>5/30/2020</a:t>
            </a:fld>
            <a:endParaRPr lang="en-US"/>
          </a:p>
        </p:txBody>
      </p:sp>
      <p:sp>
        <p:nvSpPr>
          <p:cNvPr id="6" name="フッター プレースホルダー 5">
            <a:extLst>
              <a:ext uri="{FF2B5EF4-FFF2-40B4-BE49-F238E27FC236}">
                <a16:creationId xmlns:a16="http://schemas.microsoft.com/office/drawing/2014/main" id="{51C80956-6095-48CB-8604-2CFD2D86D66F}"/>
              </a:ext>
            </a:extLst>
          </p:cNvPr>
          <p:cNvSpPr>
            <a:spLocks noGrp="1"/>
          </p:cNvSpPr>
          <p:nvPr>
            <p:ph type="ftr" sz="quarter" idx="11"/>
          </p:nvPr>
        </p:nvSpPr>
        <p:spPr/>
        <p:txBody>
          <a:bodyPr/>
          <a:lstStyle/>
          <a:p>
            <a:endParaRPr lang="en-US"/>
          </a:p>
        </p:txBody>
      </p:sp>
      <p:sp>
        <p:nvSpPr>
          <p:cNvPr id="7" name="スライド番号プレースホルダー 6">
            <a:extLst>
              <a:ext uri="{FF2B5EF4-FFF2-40B4-BE49-F238E27FC236}">
                <a16:creationId xmlns:a16="http://schemas.microsoft.com/office/drawing/2014/main" id="{C757CF44-73CA-4414-99B0-03050B5F1739}"/>
              </a:ext>
            </a:extLst>
          </p:cNvPr>
          <p:cNvSpPr>
            <a:spLocks noGrp="1"/>
          </p:cNvSpPr>
          <p:nvPr>
            <p:ph type="sldNum" sz="quarter" idx="12"/>
          </p:nvPr>
        </p:nvSpPr>
        <p:spPr/>
        <p:txBody>
          <a:bodyPr/>
          <a:lstStyle/>
          <a:p>
            <a:fld id="{94097AEF-344A-4D47-95F9-7FAC027C12AC}" type="slidenum">
              <a:rPr lang="en-US" smtClean="0"/>
              <a:t>‹#›</a:t>
            </a:fld>
            <a:endParaRPr lang="en-US"/>
          </a:p>
        </p:txBody>
      </p:sp>
    </p:spTree>
    <p:extLst>
      <p:ext uri="{BB962C8B-B14F-4D97-AF65-F5344CB8AC3E}">
        <p14:creationId xmlns:p14="http://schemas.microsoft.com/office/powerpoint/2010/main" val="1564691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ja-JP" altLang="en-US"/>
              <a:t>マスター タイトルの書式設定</a:t>
            </a:r>
            <a:endParaRPr lang="en-US" dirty="0"/>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8" name="日付プレースホルダー 7">
            <a:extLst>
              <a:ext uri="{FF2B5EF4-FFF2-40B4-BE49-F238E27FC236}">
                <a16:creationId xmlns:a16="http://schemas.microsoft.com/office/drawing/2014/main" id="{6B15B9D3-4570-469B-A067-006C99731DE8}"/>
              </a:ext>
            </a:extLst>
          </p:cNvPr>
          <p:cNvSpPr>
            <a:spLocks noGrp="1"/>
          </p:cNvSpPr>
          <p:nvPr>
            <p:ph type="dt" sz="half" idx="10"/>
          </p:nvPr>
        </p:nvSpPr>
        <p:spPr/>
        <p:txBody>
          <a:bodyPr/>
          <a:lstStyle/>
          <a:p>
            <a:fld id="{894579F7-F6CA-4B18-85B2-2176081D8242}" type="datetimeFigureOut">
              <a:rPr lang="en-US" smtClean="0"/>
              <a:t>5/30/2020</a:t>
            </a:fld>
            <a:endParaRPr lang="en-US"/>
          </a:p>
        </p:txBody>
      </p:sp>
      <p:sp>
        <p:nvSpPr>
          <p:cNvPr id="10" name="フッター プレースホルダー 9">
            <a:extLst>
              <a:ext uri="{FF2B5EF4-FFF2-40B4-BE49-F238E27FC236}">
                <a16:creationId xmlns:a16="http://schemas.microsoft.com/office/drawing/2014/main" id="{C4ED9902-5D6A-429B-BF50-B93A9F076CAD}"/>
              </a:ext>
            </a:extLst>
          </p:cNvPr>
          <p:cNvSpPr>
            <a:spLocks noGrp="1"/>
          </p:cNvSpPr>
          <p:nvPr>
            <p:ph type="ftr" sz="quarter" idx="11"/>
          </p:nvPr>
        </p:nvSpPr>
        <p:spPr/>
        <p:txBody>
          <a:bodyPr/>
          <a:lstStyle/>
          <a:p>
            <a:endParaRPr lang="en-US"/>
          </a:p>
        </p:txBody>
      </p:sp>
      <p:sp>
        <p:nvSpPr>
          <p:cNvPr id="12" name="スライド番号プレースホルダー 11">
            <a:extLst>
              <a:ext uri="{FF2B5EF4-FFF2-40B4-BE49-F238E27FC236}">
                <a16:creationId xmlns:a16="http://schemas.microsoft.com/office/drawing/2014/main" id="{0F93D896-9AB2-40DC-AAD8-B6561118633D}"/>
              </a:ext>
            </a:extLst>
          </p:cNvPr>
          <p:cNvSpPr>
            <a:spLocks noGrp="1"/>
          </p:cNvSpPr>
          <p:nvPr>
            <p:ph type="sldNum" sz="quarter" idx="12"/>
          </p:nvPr>
        </p:nvSpPr>
        <p:spPr/>
        <p:txBody>
          <a:bodyPr/>
          <a:lstStyle/>
          <a:p>
            <a:fld id="{94097AEF-344A-4D47-95F9-7FAC027C12AC}" type="slidenum">
              <a:rPr lang="en-US" smtClean="0"/>
              <a:t>‹#›</a:t>
            </a:fld>
            <a:endParaRPr lang="en-US"/>
          </a:p>
        </p:txBody>
      </p:sp>
    </p:spTree>
    <p:extLst>
      <p:ext uri="{BB962C8B-B14F-4D97-AF65-F5344CB8AC3E}">
        <p14:creationId xmlns:p14="http://schemas.microsoft.com/office/powerpoint/2010/main" val="1022397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ja-JP" altLang="en-US"/>
              <a:t>マスター タイトルの書式設定</a:t>
            </a:r>
            <a:endParaRPr lang="en-US" dirty="0"/>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8" name="日付プレースホルダー 7">
            <a:extLst>
              <a:ext uri="{FF2B5EF4-FFF2-40B4-BE49-F238E27FC236}">
                <a16:creationId xmlns:a16="http://schemas.microsoft.com/office/drawing/2014/main" id="{157A542C-5C2F-410E-9027-B08473DB3313}"/>
              </a:ext>
            </a:extLst>
          </p:cNvPr>
          <p:cNvSpPr>
            <a:spLocks noGrp="1"/>
          </p:cNvSpPr>
          <p:nvPr>
            <p:ph type="dt" sz="half" idx="10"/>
          </p:nvPr>
        </p:nvSpPr>
        <p:spPr/>
        <p:txBody>
          <a:bodyPr/>
          <a:lstStyle/>
          <a:p>
            <a:fld id="{894579F7-F6CA-4B18-85B2-2176081D8242}" type="datetimeFigureOut">
              <a:rPr lang="en-US" smtClean="0"/>
              <a:t>5/30/2020</a:t>
            </a:fld>
            <a:endParaRPr lang="en-US"/>
          </a:p>
        </p:txBody>
      </p:sp>
      <p:sp>
        <p:nvSpPr>
          <p:cNvPr id="10" name="フッター プレースホルダー 9">
            <a:extLst>
              <a:ext uri="{FF2B5EF4-FFF2-40B4-BE49-F238E27FC236}">
                <a16:creationId xmlns:a16="http://schemas.microsoft.com/office/drawing/2014/main" id="{622F62BC-F88D-4C93-B73C-490AD712F331}"/>
              </a:ext>
            </a:extLst>
          </p:cNvPr>
          <p:cNvSpPr>
            <a:spLocks noGrp="1"/>
          </p:cNvSpPr>
          <p:nvPr>
            <p:ph type="ftr" sz="quarter" idx="11"/>
          </p:nvPr>
        </p:nvSpPr>
        <p:spPr/>
        <p:txBody>
          <a:bodyPr/>
          <a:lstStyle/>
          <a:p>
            <a:endParaRPr lang="en-US"/>
          </a:p>
        </p:txBody>
      </p:sp>
      <p:sp>
        <p:nvSpPr>
          <p:cNvPr id="12" name="スライド番号プレースホルダー 11">
            <a:extLst>
              <a:ext uri="{FF2B5EF4-FFF2-40B4-BE49-F238E27FC236}">
                <a16:creationId xmlns:a16="http://schemas.microsoft.com/office/drawing/2014/main" id="{3ACD9F98-8E5B-4E29-9C0C-8E97D4792A53}"/>
              </a:ext>
            </a:extLst>
          </p:cNvPr>
          <p:cNvSpPr>
            <a:spLocks noGrp="1"/>
          </p:cNvSpPr>
          <p:nvPr>
            <p:ph type="sldNum" sz="quarter" idx="12"/>
          </p:nvPr>
        </p:nvSpPr>
        <p:spPr/>
        <p:txBody>
          <a:bodyPr/>
          <a:lstStyle/>
          <a:p>
            <a:fld id="{94097AEF-344A-4D47-95F9-7FAC027C12AC}" type="slidenum">
              <a:rPr lang="en-US" smtClean="0"/>
              <a:t>‹#›</a:t>
            </a:fld>
            <a:endParaRPr lang="en-US"/>
          </a:p>
        </p:txBody>
      </p:sp>
    </p:spTree>
    <p:extLst>
      <p:ext uri="{BB962C8B-B14F-4D97-AF65-F5344CB8AC3E}">
        <p14:creationId xmlns:p14="http://schemas.microsoft.com/office/powerpoint/2010/main" val="13780409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10232571" y="391920"/>
            <a:ext cx="1959429" cy="5405847"/>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rot="5400000">
            <a:off x="10869168" y="-10887"/>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0" y="0"/>
            <a:ext cx="8153400" cy="6130834"/>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8" name="日付プレースホルダー 7">
            <a:extLst>
              <a:ext uri="{FF2B5EF4-FFF2-40B4-BE49-F238E27FC236}">
                <a16:creationId xmlns:a16="http://schemas.microsoft.com/office/drawing/2014/main" id="{157A542C-5C2F-410E-9027-B08473DB3313}"/>
              </a:ext>
            </a:extLst>
          </p:cNvPr>
          <p:cNvSpPr>
            <a:spLocks noGrp="1"/>
          </p:cNvSpPr>
          <p:nvPr>
            <p:ph type="dt" sz="half" idx="10"/>
          </p:nvPr>
        </p:nvSpPr>
        <p:spPr/>
        <p:txBody>
          <a:bodyPr/>
          <a:lstStyle/>
          <a:p>
            <a:fld id="{894579F7-F6CA-4B18-85B2-2176081D8242}" type="datetimeFigureOut">
              <a:rPr lang="en-US" smtClean="0"/>
              <a:t>5/30/2020</a:t>
            </a:fld>
            <a:endParaRPr lang="en-US"/>
          </a:p>
        </p:txBody>
      </p:sp>
      <p:sp>
        <p:nvSpPr>
          <p:cNvPr id="10" name="フッター プレースホルダー 9">
            <a:extLst>
              <a:ext uri="{FF2B5EF4-FFF2-40B4-BE49-F238E27FC236}">
                <a16:creationId xmlns:a16="http://schemas.microsoft.com/office/drawing/2014/main" id="{622F62BC-F88D-4C93-B73C-490AD712F331}"/>
              </a:ext>
            </a:extLst>
          </p:cNvPr>
          <p:cNvSpPr>
            <a:spLocks noGrp="1"/>
          </p:cNvSpPr>
          <p:nvPr>
            <p:ph type="ftr" sz="quarter" idx="11"/>
          </p:nvPr>
        </p:nvSpPr>
        <p:spPr/>
        <p:txBody>
          <a:bodyPr/>
          <a:lstStyle/>
          <a:p>
            <a:endParaRPr lang="en-US"/>
          </a:p>
        </p:txBody>
      </p:sp>
      <p:sp>
        <p:nvSpPr>
          <p:cNvPr id="12" name="スライド番号プレースホルダー 11">
            <a:extLst>
              <a:ext uri="{FF2B5EF4-FFF2-40B4-BE49-F238E27FC236}">
                <a16:creationId xmlns:a16="http://schemas.microsoft.com/office/drawing/2014/main" id="{3ACD9F98-8E5B-4E29-9C0C-8E97D4792A53}"/>
              </a:ext>
            </a:extLst>
          </p:cNvPr>
          <p:cNvSpPr>
            <a:spLocks noGrp="1"/>
          </p:cNvSpPr>
          <p:nvPr>
            <p:ph type="sldNum" sz="quarter" idx="12"/>
          </p:nvPr>
        </p:nvSpPr>
        <p:spPr/>
        <p:txBody>
          <a:bodyPr/>
          <a:lstStyle/>
          <a:p>
            <a:fld id="{94097AEF-344A-4D47-95F9-7FAC027C12AC}" type="slidenum">
              <a:rPr lang="en-US" smtClean="0"/>
              <a:t>‹#›</a:t>
            </a:fld>
            <a:endParaRPr lang="en-US"/>
          </a:p>
        </p:txBody>
      </p:sp>
      <p:sp>
        <p:nvSpPr>
          <p:cNvPr id="16" name="Vertical Title 1">
            <a:extLst>
              <a:ext uri="{FF2B5EF4-FFF2-40B4-BE49-F238E27FC236}">
                <a16:creationId xmlns:a16="http://schemas.microsoft.com/office/drawing/2014/main" id="{385C2CB9-77A4-4449-993F-2BBBB253A10C}"/>
              </a:ext>
            </a:extLst>
          </p:cNvPr>
          <p:cNvSpPr>
            <a:spLocks noGrp="1"/>
          </p:cNvSpPr>
          <p:nvPr>
            <p:ph type="title" orient="vert" hasCustomPrompt="1"/>
          </p:nvPr>
        </p:nvSpPr>
        <p:spPr>
          <a:xfrm>
            <a:off x="10530840" y="748933"/>
            <a:ext cx="822960" cy="4615543"/>
          </a:xfrm>
        </p:spPr>
        <p:txBody>
          <a:bodyPr vert="eaVert">
            <a:normAutofit/>
          </a:bodyPr>
          <a:lstStyle>
            <a:lvl1pPr>
              <a:defRPr sz="4000"/>
            </a:lvl1pPr>
          </a:lstStyle>
          <a:p>
            <a:r>
              <a:rPr lang="en-US" dirty="0"/>
              <a:t>Click to edit</a:t>
            </a:r>
          </a:p>
        </p:txBody>
      </p:sp>
      <p:sp>
        <p:nvSpPr>
          <p:cNvPr id="6" name="縦書きコンテンツ プレースホルダー 5">
            <a:extLst>
              <a:ext uri="{FF2B5EF4-FFF2-40B4-BE49-F238E27FC236}">
                <a16:creationId xmlns:a16="http://schemas.microsoft.com/office/drawing/2014/main" id="{284B3429-0EC3-45B4-A7F5-CC8DD2DC477D}"/>
              </a:ext>
            </a:extLst>
          </p:cNvPr>
          <p:cNvSpPr>
            <a:spLocks noGrp="1"/>
          </p:cNvSpPr>
          <p:nvPr>
            <p:ph orient="vert" sz="quarter" idx="13" hasCustomPrompt="1"/>
          </p:nvPr>
        </p:nvSpPr>
        <p:spPr>
          <a:xfrm>
            <a:off x="11252175" y="748933"/>
            <a:ext cx="619711" cy="3914775"/>
          </a:xfrm>
        </p:spPr>
        <p:txBody>
          <a:bodyPr vert="eaVert" anchor="b">
            <a:normAutofit/>
          </a:bodyPr>
          <a:lstStyle>
            <a:lvl1pPr marL="0" indent="0" algn="l">
              <a:buNone/>
              <a:defRPr sz="2000"/>
            </a:lvl1pPr>
          </a:lstStyle>
          <a:p>
            <a:pPr lvl="0"/>
            <a:r>
              <a:rPr lang="en-US" altLang="ja-JP" dirty="0"/>
              <a:t>Section</a:t>
            </a:r>
            <a:endParaRPr lang="zh-TW" altLang="en-US" dirty="0"/>
          </a:p>
        </p:txBody>
      </p:sp>
    </p:spTree>
    <p:extLst>
      <p:ext uri="{BB962C8B-B14F-4D97-AF65-F5344CB8AC3E}">
        <p14:creationId xmlns:p14="http://schemas.microsoft.com/office/powerpoint/2010/main" val="5508965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ja-JP" altLang="en-US"/>
              <a:t>マスター タイトルの書式設定</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日付プレースホルダー 6">
            <a:extLst>
              <a:ext uri="{FF2B5EF4-FFF2-40B4-BE49-F238E27FC236}">
                <a16:creationId xmlns:a16="http://schemas.microsoft.com/office/drawing/2014/main" id="{2348F4F6-4347-4ABA-91F2-1DD03150B107}"/>
              </a:ext>
            </a:extLst>
          </p:cNvPr>
          <p:cNvSpPr>
            <a:spLocks noGrp="1"/>
          </p:cNvSpPr>
          <p:nvPr>
            <p:ph type="dt" sz="half" idx="10"/>
          </p:nvPr>
        </p:nvSpPr>
        <p:spPr/>
        <p:txBody>
          <a:bodyPr/>
          <a:lstStyle/>
          <a:p>
            <a:fld id="{894579F7-F6CA-4B18-85B2-2176081D8242}" type="datetimeFigureOut">
              <a:rPr lang="en-US" smtClean="0"/>
              <a:t>5/30/2020</a:t>
            </a:fld>
            <a:endParaRPr lang="en-US"/>
          </a:p>
        </p:txBody>
      </p:sp>
      <p:sp>
        <p:nvSpPr>
          <p:cNvPr id="8" name="フッター プレースホルダー 7">
            <a:extLst>
              <a:ext uri="{FF2B5EF4-FFF2-40B4-BE49-F238E27FC236}">
                <a16:creationId xmlns:a16="http://schemas.microsoft.com/office/drawing/2014/main" id="{FB8C80A2-9C0A-4457-90A4-BE27074257F9}"/>
              </a:ext>
            </a:extLst>
          </p:cNvPr>
          <p:cNvSpPr>
            <a:spLocks noGrp="1"/>
          </p:cNvSpPr>
          <p:nvPr>
            <p:ph type="ftr" sz="quarter" idx="11"/>
          </p:nvPr>
        </p:nvSpPr>
        <p:spPr/>
        <p:txBody>
          <a:bodyPr/>
          <a:lstStyle/>
          <a:p>
            <a:endParaRPr lang="en-US"/>
          </a:p>
        </p:txBody>
      </p:sp>
      <p:sp>
        <p:nvSpPr>
          <p:cNvPr id="9" name="スライド番号プレースホルダー 8">
            <a:extLst>
              <a:ext uri="{FF2B5EF4-FFF2-40B4-BE49-F238E27FC236}">
                <a16:creationId xmlns:a16="http://schemas.microsoft.com/office/drawing/2014/main" id="{6681102D-F478-4D81-9E2B-FF83B2EC4713}"/>
              </a:ext>
            </a:extLst>
          </p:cNvPr>
          <p:cNvSpPr>
            <a:spLocks noGrp="1"/>
          </p:cNvSpPr>
          <p:nvPr>
            <p:ph type="sldNum" sz="quarter" idx="12"/>
          </p:nvPr>
        </p:nvSpPr>
        <p:spPr/>
        <p:txBody>
          <a:bodyPr/>
          <a:lstStyle/>
          <a:p>
            <a:fld id="{94097AEF-344A-4D47-95F9-7FAC027C12AC}" type="slidenum">
              <a:rPr lang="en-US" smtClean="0"/>
              <a:t>‹#›</a:t>
            </a:fld>
            <a:endParaRPr lang="en-US"/>
          </a:p>
        </p:txBody>
      </p:sp>
    </p:spTree>
    <p:extLst>
      <p:ext uri="{BB962C8B-B14F-4D97-AF65-F5344CB8AC3E}">
        <p14:creationId xmlns:p14="http://schemas.microsoft.com/office/powerpoint/2010/main" val="1196094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785416"/>
            <a:ext cx="10168128" cy="706024"/>
          </a:xfrm>
        </p:spPr>
        <p:txBody>
          <a:bodyPr>
            <a:normAutofit/>
          </a:bodyPr>
          <a:lstStyle>
            <a:lvl1pPr>
              <a:defRPr sz="4000"/>
            </a:lvl1pPr>
          </a:lstStyle>
          <a:p>
            <a:r>
              <a:rPr lang="ja-JP" altLang="en-US"/>
              <a:t>マスター タイトルの書式設定</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38200" y="2276856"/>
            <a:ext cx="10515600" cy="389534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日付プレースホルダー 6">
            <a:extLst>
              <a:ext uri="{FF2B5EF4-FFF2-40B4-BE49-F238E27FC236}">
                <a16:creationId xmlns:a16="http://schemas.microsoft.com/office/drawing/2014/main" id="{516E605B-A7E3-4DC9-A232-CDA84D367C9C}"/>
              </a:ext>
            </a:extLst>
          </p:cNvPr>
          <p:cNvSpPr>
            <a:spLocks noGrp="1"/>
          </p:cNvSpPr>
          <p:nvPr>
            <p:ph type="dt" sz="half" idx="10"/>
          </p:nvPr>
        </p:nvSpPr>
        <p:spPr/>
        <p:txBody>
          <a:bodyPr/>
          <a:lstStyle/>
          <a:p>
            <a:fld id="{894579F7-F6CA-4B18-85B2-2176081D8242}" type="datetimeFigureOut">
              <a:rPr lang="en-US" smtClean="0"/>
              <a:t>5/30/2020</a:t>
            </a:fld>
            <a:endParaRPr lang="en-US"/>
          </a:p>
        </p:txBody>
      </p:sp>
      <p:sp>
        <p:nvSpPr>
          <p:cNvPr id="9" name="フッター プレースホルダー 8">
            <a:extLst>
              <a:ext uri="{FF2B5EF4-FFF2-40B4-BE49-F238E27FC236}">
                <a16:creationId xmlns:a16="http://schemas.microsoft.com/office/drawing/2014/main" id="{1A03961B-B590-4AF0-9CA8-F63AAE5DDF47}"/>
              </a:ext>
            </a:extLst>
          </p:cNvPr>
          <p:cNvSpPr>
            <a:spLocks noGrp="1"/>
          </p:cNvSpPr>
          <p:nvPr>
            <p:ph type="ftr" sz="quarter" idx="11"/>
          </p:nvPr>
        </p:nvSpPr>
        <p:spPr/>
        <p:txBody>
          <a:bodyPr/>
          <a:lstStyle/>
          <a:p>
            <a:endParaRPr lang="en-US"/>
          </a:p>
        </p:txBody>
      </p:sp>
      <p:sp>
        <p:nvSpPr>
          <p:cNvPr id="11" name="スライド番号プレースホルダー 10">
            <a:extLst>
              <a:ext uri="{FF2B5EF4-FFF2-40B4-BE49-F238E27FC236}">
                <a16:creationId xmlns:a16="http://schemas.microsoft.com/office/drawing/2014/main" id="{700AA458-9291-4FDD-B61C-F260DE79529D}"/>
              </a:ext>
            </a:extLst>
          </p:cNvPr>
          <p:cNvSpPr>
            <a:spLocks noGrp="1"/>
          </p:cNvSpPr>
          <p:nvPr>
            <p:ph type="sldNum" sz="quarter" idx="12"/>
          </p:nvPr>
        </p:nvSpPr>
        <p:spPr/>
        <p:txBody>
          <a:bodyPr/>
          <a:lstStyle/>
          <a:p>
            <a:fld id="{94097AEF-344A-4D47-95F9-7FAC027C12AC}" type="slidenum">
              <a:rPr lang="en-US" smtClean="0"/>
              <a:t>‹#›</a:t>
            </a:fld>
            <a:endParaRPr lang="en-US"/>
          </a:p>
        </p:txBody>
      </p:sp>
      <p:sp>
        <p:nvSpPr>
          <p:cNvPr id="5" name="テキスト プレースホルダー 4">
            <a:extLst>
              <a:ext uri="{FF2B5EF4-FFF2-40B4-BE49-F238E27FC236}">
                <a16:creationId xmlns:a16="http://schemas.microsoft.com/office/drawing/2014/main" id="{8F50094E-6895-4B82-95DE-895F881D4CAB}"/>
              </a:ext>
            </a:extLst>
          </p:cNvPr>
          <p:cNvSpPr>
            <a:spLocks noGrp="1"/>
          </p:cNvSpPr>
          <p:nvPr>
            <p:ph type="body" sz="quarter" idx="13" hasCustomPrompt="1"/>
          </p:nvPr>
        </p:nvSpPr>
        <p:spPr>
          <a:xfrm>
            <a:off x="1115568" y="216399"/>
            <a:ext cx="4846637" cy="549275"/>
          </a:xfrm>
        </p:spPr>
        <p:txBody>
          <a:bodyPr anchor="b">
            <a:normAutofit/>
          </a:bodyPr>
          <a:lstStyle>
            <a:lvl1pPr marL="0" indent="0">
              <a:buNone/>
              <a:defRPr sz="2000"/>
            </a:lvl1pPr>
          </a:lstStyle>
          <a:p>
            <a:pPr lvl="0"/>
            <a:r>
              <a:rPr lang="en-US" altLang="ja-JP" dirty="0"/>
              <a:t>Section</a:t>
            </a:r>
            <a:endParaRPr lang="zh-TW" altLang="en-US" dirty="0"/>
          </a:p>
        </p:txBody>
      </p:sp>
    </p:spTree>
    <p:extLst>
      <p:ext uri="{BB962C8B-B14F-4D97-AF65-F5344CB8AC3E}">
        <p14:creationId xmlns:p14="http://schemas.microsoft.com/office/powerpoint/2010/main" val="20163060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日付プレースホルダー 6">
            <a:extLst>
              <a:ext uri="{FF2B5EF4-FFF2-40B4-BE49-F238E27FC236}">
                <a16:creationId xmlns:a16="http://schemas.microsoft.com/office/drawing/2014/main" id="{CA956120-2C42-4C56-9523-0F6509025985}"/>
              </a:ext>
            </a:extLst>
          </p:cNvPr>
          <p:cNvSpPr>
            <a:spLocks noGrp="1"/>
          </p:cNvSpPr>
          <p:nvPr>
            <p:ph type="dt" sz="half" idx="10"/>
          </p:nvPr>
        </p:nvSpPr>
        <p:spPr/>
        <p:txBody>
          <a:bodyPr/>
          <a:lstStyle/>
          <a:p>
            <a:fld id="{894579F7-F6CA-4B18-85B2-2176081D8242}" type="datetimeFigureOut">
              <a:rPr lang="en-US" smtClean="0"/>
              <a:t>5/30/2020</a:t>
            </a:fld>
            <a:endParaRPr lang="en-US"/>
          </a:p>
        </p:txBody>
      </p:sp>
      <p:sp>
        <p:nvSpPr>
          <p:cNvPr id="8" name="フッター プレースホルダー 7">
            <a:extLst>
              <a:ext uri="{FF2B5EF4-FFF2-40B4-BE49-F238E27FC236}">
                <a16:creationId xmlns:a16="http://schemas.microsoft.com/office/drawing/2014/main" id="{E9814579-83FA-4119-91A0-2AE784A039B0}"/>
              </a:ext>
            </a:extLst>
          </p:cNvPr>
          <p:cNvSpPr>
            <a:spLocks noGrp="1"/>
          </p:cNvSpPr>
          <p:nvPr>
            <p:ph type="ftr" sz="quarter" idx="11"/>
          </p:nvPr>
        </p:nvSpPr>
        <p:spPr/>
        <p:txBody>
          <a:bodyPr/>
          <a:lstStyle/>
          <a:p>
            <a:endParaRPr lang="en-US"/>
          </a:p>
        </p:txBody>
      </p:sp>
      <p:sp>
        <p:nvSpPr>
          <p:cNvPr id="9" name="スライド番号プレースホルダー 8">
            <a:extLst>
              <a:ext uri="{FF2B5EF4-FFF2-40B4-BE49-F238E27FC236}">
                <a16:creationId xmlns:a16="http://schemas.microsoft.com/office/drawing/2014/main" id="{EF09D71B-FC69-4A6B-97AE-D27868952B5E}"/>
              </a:ext>
            </a:extLst>
          </p:cNvPr>
          <p:cNvSpPr>
            <a:spLocks noGrp="1"/>
          </p:cNvSpPr>
          <p:nvPr>
            <p:ph type="sldNum" sz="quarter" idx="12"/>
          </p:nvPr>
        </p:nvSpPr>
        <p:spPr/>
        <p:txBody>
          <a:bodyPr/>
          <a:lstStyle/>
          <a:p>
            <a:fld id="{94097AEF-344A-4D47-95F9-7FAC027C12AC}" type="slidenum">
              <a:rPr lang="en-US" smtClean="0"/>
              <a:t>‹#›</a:t>
            </a:fld>
            <a:endParaRPr lang="en-US"/>
          </a:p>
        </p:txBody>
      </p:sp>
    </p:spTree>
    <p:extLst>
      <p:ext uri="{BB962C8B-B14F-4D97-AF65-F5344CB8AC3E}">
        <p14:creationId xmlns:p14="http://schemas.microsoft.com/office/powerpoint/2010/main" val="35719351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日付プレースホルダー 6">
            <a:extLst>
              <a:ext uri="{FF2B5EF4-FFF2-40B4-BE49-F238E27FC236}">
                <a16:creationId xmlns:a16="http://schemas.microsoft.com/office/drawing/2014/main" id="{516E605B-A7E3-4DC9-A232-CDA84D367C9C}"/>
              </a:ext>
            </a:extLst>
          </p:cNvPr>
          <p:cNvSpPr>
            <a:spLocks noGrp="1"/>
          </p:cNvSpPr>
          <p:nvPr>
            <p:ph type="dt" sz="half" idx="10"/>
          </p:nvPr>
        </p:nvSpPr>
        <p:spPr/>
        <p:txBody>
          <a:bodyPr/>
          <a:lstStyle/>
          <a:p>
            <a:fld id="{894579F7-F6CA-4B18-85B2-2176081D8242}" type="datetimeFigureOut">
              <a:rPr lang="en-US" smtClean="0"/>
              <a:t>5/30/2020</a:t>
            </a:fld>
            <a:endParaRPr lang="en-US"/>
          </a:p>
        </p:txBody>
      </p:sp>
      <p:sp>
        <p:nvSpPr>
          <p:cNvPr id="9" name="フッター プレースホルダー 8">
            <a:extLst>
              <a:ext uri="{FF2B5EF4-FFF2-40B4-BE49-F238E27FC236}">
                <a16:creationId xmlns:a16="http://schemas.microsoft.com/office/drawing/2014/main" id="{1A03961B-B590-4AF0-9CA8-F63AAE5DDF47}"/>
              </a:ext>
            </a:extLst>
          </p:cNvPr>
          <p:cNvSpPr>
            <a:spLocks noGrp="1"/>
          </p:cNvSpPr>
          <p:nvPr>
            <p:ph type="ftr" sz="quarter" idx="11"/>
          </p:nvPr>
        </p:nvSpPr>
        <p:spPr/>
        <p:txBody>
          <a:bodyPr/>
          <a:lstStyle/>
          <a:p>
            <a:endParaRPr lang="en-US"/>
          </a:p>
        </p:txBody>
      </p:sp>
      <p:sp>
        <p:nvSpPr>
          <p:cNvPr id="11" name="スライド番号プレースホルダー 10">
            <a:extLst>
              <a:ext uri="{FF2B5EF4-FFF2-40B4-BE49-F238E27FC236}">
                <a16:creationId xmlns:a16="http://schemas.microsoft.com/office/drawing/2014/main" id="{700AA458-9291-4FDD-B61C-F260DE79529D}"/>
              </a:ext>
            </a:extLst>
          </p:cNvPr>
          <p:cNvSpPr>
            <a:spLocks noGrp="1"/>
          </p:cNvSpPr>
          <p:nvPr>
            <p:ph type="sldNum" sz="quarter" idx="12"/>
          </p:nvPr>
        </p:nvSpPr>
        <p:spPr/>
        <p:txBody>
          <a:bodyPr/>
          <a:lstStyle/>
          <a:p>
            <a:fld id="{94097AEF-344A-4D47-95F9-7FAC027C12AC}" type="slidenum">
              <a:rPr lang="en-US" smtClean="0"/>
              <a:t>‹#›</a:t>
            </a:fld>
            <a:endParaRPr lang="en-US"/>
          </a:p>
        </p:txBody>
      </p:sp>
      <p:sp>
        <p:nvSpPr>
          <p:cNvPr id="13" name="テキスト プレースホルダー 4">
            <a:extLst>
              <a:ext uri="{FF2B5EF4-FFF2-40B4-BE49-F238E27FC236}">
                <a16:creationId xmlns:a16="http://schemas.microsoft.com/office/drawing/2014/main" id="{F3234F81-7202-4EDB-976B-3722A3EA327F}"/>
              </a:ext>
            </a:extLst>
          </p:cNvPr>
          <p:cNvSpPr>
            <a:spLocks noGrp="1"/>
          </p:cNvSpPr>
          <p:nvPr>
            <p:ph type="body" sz="quarter" idx="13" hasCustomPrompt="1"/>
          </p:nvPr>
        </p:nvSpPr>
        <p:spPr>
          <a:xfrm>
            <a:off x="1115568" y="216399"/>
            <a:ext cx="4846637" cy="549275"/>
          </a:xfrm>
        </p:spPr>
        <p:txBody>
          <a:bodyPr anchor="b">
            <a:normAutofit/>
          </a:bodyPr>
          <a:lstStyle>
            <a:lvl1pPr marL="0" indent="0">
              <a:buNone/>
              <a:defRPr sz="2000"/>
            </a:lvl1pPr>
          </a:lstStyle>
          <a:p>
            <a:pPr lvl="0"/>
            <a:r>
              <a:rPr lang="en-US" altLang="ja-JP" dirty="0"/>
              <a:t>Section</a:t>
            </a:r>
            <a:endParaRPr lang="zh-TW" altLang="en-US" dirty="0"/>
          </a:p>
        </p:txBody>
      </p:sp>
      <p:sp>
        <p:nvSpPr>
          <p:cNvPr id="14" name="Title 1">
            <a:extLst>
              <a:ext uri="{FF2B5EF4-FFF2-40B4-BE49-F238E27FC236}">
                <a16:creationId xmlns:a16="http://schemas.microsoft.com/office/drawing/2014/main" id="{C7C3C3F3-9644-40CE-BAC7-616D35DB32BB}"/>
              </a:ext>
            </a:extLst>
          </p:cNvPr>
          <p:cNvSpPr>
            <a:spLocks noGrp="1"/>
          </p:cNvSpPr>
          <p:nvPr>
            <p:ph type="title"/>
          </p:nvPr>
        </p:nvSpPr>
        <p:spPr>
          <a:xfrm>
            <a:off x="1115568" y="785416"/>
            <a:ext cx="10168128" cy="706024"/>
          </a:xfrm>
        </p:spPr>
        <p:txBody>
          <a:bodyPr>
            <a:normAutofit/>
          </a:bodyPr>
          <a:lstStyle>
            <a:lvl1pPr>
              <a:defRPr sz="4000"/>
            </a:lvl1pPr>
          </a:lstStyle>
          <a:p>
            <a:r>
              <a:rPr lang="ja-JP" altLang="en-US"/>
              <a:t>マスター タイトルの書式設定</a:t>
            </a:r>
            <a:endParaRPr lang="en-US" dirty="0"/>
          </a:p>
        </p:txBody>
      </p:sp>
    </p:spTree>
    <p:extLst>
      <p:ext uri="{BB962C8B-B14F-4D97-AF65-F5344CB8AC3E}">
        <p14:creationId xmlns:p14="http://schemas.microsoft.com/office/powerpoint/2010/main" val="28410349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70A6B-E9DD-4DFE-9420-9E03FDBAF8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802B02-B23B-401F-9E0E-8B29783707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442319-F722-487D-8FFC-D3746604003A}"/>
              </a:ext>
            </a:extLst>
          </p:cNvPr>
          <p:cNvSpPr>
            <a:spLocks noGrp="1"/>
          </p:cNvSpPr>
          <p:nvPr>
            <p:ph type="dt" sz="half" idx="10"/>
          </p:nvPr>
        </p:nvSpPr>
        <p:spPr/>
        <p:txBody>
          <a:bodyPr/>
          <a:lstStyle/>
          <a:p>
            <a:fld id="{894579F7-F6CA-4B18-85B2-2176081D8242}" type="datetimeFigureOut">
              <a:rPr lang="en-US" smtClean="0"/>
              <a:t>5/30/2020</a:t>
            </a:fld>
            <a:endParaRPr lang="en-US"/>
          </a:p>
        </p:txBody>
      </p:sp>
      <p:sp>
        <p:nvSpPr>
          <p:cNvPr id="5" name="Footer Placeholder 4">
            <a:extLst>
              <a:ext uri="{FF2B5EF4-FFF2-40B4-BE49-F238E27FC236}">
                <a16:creationId xmlns:a16="http://schemas.microsoft.com/office/drawing/2014/main" id="{6F4D1ADC-B95D-43C1-9134-DF65140B64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ECB0FE-9FB7-473A-ABFE-66B9EB79FFB3}"/>
              </a:ext>
            </a:extLst>
          </p:cNvPr>
          <p:cNvSpPr>
            <a:spLocks noGrp="1"/>
          </p:cNvSpPr>
          <p:nvPr>
            <p:ph type="sldNum" sz="quarter" idx="12"/>
          </p:nvPr>
        </p:nvSpPr>
        <p:spPr/>
        <p:txBody>
          <a:bodyPr/>
          <a:lstStyle/>
          <a:p>
            <a:fld id="{94097AEF-344A-4D47-95F9-7FAC027C12AC}" type="slidenum">
              <a:rPr lang="en-US" smtClean="0"/>
              <a:t>‹#›</a:t>
            </a:fld>
            <a:endParaRPr lang="en-US"/>
          </a:p>
        </p:txBody>
      </p:sp>
    </p:spTree>
    <p:extLst>
      <p:ext uri="{BB962C8B-B14F-4D97-AF65-F5344CB8AC3E}">
        <p14:creationId xmlns:p14="http://schemas.microsoft.com/office/powerpoint/2010/main" val="14812261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2569580" y="1985984"/>
            <a:ext cx="9043300" cy="2311696"/>
          </a:xfrm>
        </p:spPr>
        <p:txBody>
          <a:bodyPr anchor="ctr">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テキスト プレースホルダー 4">
            <a:extLst>
              <a:ext uri="{FF2B5EF4-FFF2-40B4-BE49-F238E27FC236}">
                <a16:creationId xmlns:a16="http://schemas.microsoft.com/office/drawing/2014/main" id="{E3A1F39E-6BF1-4CD7-AFE2-DC0F172FE0B4}"/>
              </a:ext>
            </a:extLst>
          </p:cNvPr>
          <p:cNvSpPr>
            <a:spLocks noGrp="1"/>
          </p:cNvSpPr>
          <p:nvPr>
            <p:ph type="body" sz="quarter" idx="18" hasCustomPrompt="1"/>
          </p:nvPr>
        </p:nvSpPr>
        <p:spPr>
          <a:xfrm>
            <a:off x="576072" y="1124712"/>
            <a:ext cx="3462528" cy="3584448"/>
          </a:xfrm>
        </p:spPr>
        <p:txBody>
          <a:bodyPr anchor="b">
            <a:noAutofit/>
          </a:bodyPr>
          <a:lstStyle>
            <a:lvl1pPr marL="0" indent="0" algn="l">
              <a:buNone/>
              <a:defRPr sz="19900" b="1">
                <a:solidFill>
                  <a:schemeClr val="accent1"/>
                </a:solidFill>
              </a:defRPr>
            </a:lvl1pPr>
          </a:lstStyle>
          <a:p>
            <a:pPr lvl="0"/>
            <a:r>
              <a:rPr lang="en-US" altLang="zh-TW" dirty="0"/>
              <a:t>3</a:t>
            </a:r>
            <a:endParaRPr lang="zh-TW" altLang="en-US" dirty="0"/>
          </a:p>
        </p:txBody>
      </p:sp>
    </p:spTree>
    <p:extLst>
      <p:ext uri="{BB962C8B-B14F-4D97-AF65-F5344CB8AC3E}">
        <p14:creationId xmlns:p14="http://schemas.microsoft.com/office/powerpoint/2010/main" val="90779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25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セクション見出し">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hasCustomPrompt="1"/>
          </p:nvPr>
        </p:nvSpPr>
        <p:spPr>
          <a:xfrm>
            <a:off x="557784" y="640080"/>
            <a:ext cx="10890504" cy="4114800"/>
          </a:xfrm>
        </p:spPr>
        <p:txBody>
          <a:bodyPr anchor="b">
            <a:normAutofit/>
          </a:bodyPr>
          <a:lstStyle>
            <a:lvl1pPr algn="r">
              <a:defRPr sz="8000"/>
            </a:lvl1pPr>
          </a:lstStyle>
          <a:p>
            <a:r>
              <a:rPr lang="en-US" dirty="0"/>
              <a:t>Click to edi</a:t>
            </a:r>
            <a:r>
              <a:rPr lang="en-US" altLang="zh-TW" dirty="0"/>
              <a:t>t</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7" name="日付プレースホルダー 6">
            <a:extLst>
              <a:ext uri="{FF2B5EF4-FFF2-40B4-BE49-F238E27FC236}">
                <a16:creationId xmlns:a16="http://schemas.microsoft.com/office/drawing/2014/main" id="{04A99835-2CD2-47FC-987D-CCBD8F5C3532}"/>
              </a:ext>
            </a:extLst>
          </p:cNvPr>
          <p:cNvSpPr>
            <a:spLocks noGrp="1"/>
          </p:cNvSpPr>
          <p:nvPr>
            <p:ph type="dt" sz="half" idx="10"/>
          </p:nvPr>
        </p:nvSpPr>
        <p:spPr/>
        <p:txBody>
          <a:bodyPr/>
          <a:lstStyle/>
          <a:p>
            <a:fld id="{894579F7-F6CA-4B18-85B2-2176081D8242}" type="datetimeFigureOut">
              <a:rPr lang="en-US" smtClean="0"/>
              <a:t>5/30/2020</a:t>
            </a:fld>
            <a:endParaRPr lang="en-US"/>
          </a:p>
        </p:txBody>
      </p:sp>
      <p:sp>
        <p:nvSpPr>
          <p:cNvPr id="9" name="フッター プレースホルダー 8">
            <a:extLst>
              <a:ext uri="{FF2B5EF4-FFF2-40B4-BE49-F238E27FC236}">
                <a16:creationId xmlns:a16="http://schemas.microsoft.com/office/drawing/2014/main" id="{54CDD5E8-DD33-467B-97F9-8BD871FD4F15}"/>
              </a:ext>
            </a:extLst>
          </p:cNvPr>
          <p:cNvSpPr>
            <a:spLocks noGrp="1"/>
          </p:cNvSpPr>
          <p:nvPr>
            <p:ph type="ftr" sz="quarter" idx="11"/>
          </p:nvPr>
        </p:nvSpPr>
        <p:spPr/>
        <p:txBody>
          <a:bodyPr/>
          <a:lstStyle/>
          <a:p>
            <a:endParaRPr lang="en-US"/>
          </a:p>
        </p:txBody>
      </p:sp>
      <p:sp>
        <p:nvSpPr>
          <p:cNvPr id="11" name="スライド番号プレースホルダー 10">
            <a:extLst>
              <a:ext uri="{FF2B5EF4-FFF2-40B4-BE49-F238E27FC236}">
                <a16:creationId xmlns:a16="http://schemas.microsoft.com/office/drawing/2014/main" id="{F1B32A39-CDD7-45AC-B670-F580C34704A8}"/>
              </a:ext>
            </a:extLst>
          </p:cNvPr>
          <p:cNvSpPr>
            <a:spLocks noGrp="1"/>
          </p:cNvSpPr>
          <p:nvPr>
            <p:ph type="sldNum" sz="quarter" idx="12"/>
          </p:nvPr>
        </p:nvSpPr>
        <p:spPr/>
        <p:txBody>
          <a:bodyPr/>
          <a:lstStyle/>
          <a:p>
            <a:fld id="{94097AEF-344A-4D47-95F9-7FAC027C12AC}" type="slidenum">
              <a:rPr lang="en-US" smtClean="0"/>
              <a:t>‹#›</a:t>
            </a:fld>
            <a:endParaRPr lang="en-US"/>
          </a:p>
        </p:txBody>
      </p:sp>
      <p:sp>
        <p:nvSpPr>
          <p:cNvPr id="5" name="コンテンツ プレースホルダー 4">
            <a:extLst>
              <a:ext uri="{FF2B5EF4-FFF2-40B4-BE49-F238E27FC236}">
                <a16:creationId xmlns:a16="http://schemas.microsoft.com/office/drawing/2014/main" id="{1A044D74-D950-48B6-A390-F6689A6B85C0}"/>
              </a:ext>
            </a:extLst>
          </p:cNvPr>
          <p:cNvSpPr>
            <a:spLocks noGrp="1"/>
          </p:cNvSpPr>
          <p:nvPr>
            <p:ph sz="quarter" idx="13" hasCustomPrompt="1"/>
          </p:nvPr>
        </p:nvSpPr>
        <p:spPr>
          <a:xfrm>
            <a:off x="838200" y="2614055"/>
            <a:ext cx="10610850" cy="1019175"/>
          </a:xfrm>
        </p:spPr>
        <p:txBody>
          <a:bodyPr>
            <a:normAutofit/>
          </a:bodyPr>
          <a:lstStyle>
            <a:lvl1pPr marL="0" indent="0">
              <a:buNone/>
              <a:defRPr sz="5400" b="1"/>
            </a:lvl1pPr>
          </a:lstStyle>
          <a:p>
            <a:pPr lvl="0"/>
            <a:r>
              <a:rPr lang="en-US" altLang="zh-TW" dirty="0"/>
              <a:t>Click to edit</a:t>
            </a:r>
            <a:endParaRPr lang="zh-TW" altLang="en-US" dirty="0"/>
          </a:p>
        </p:txBody>
      </p:sp>
    </p:spTree>
    <p:extLst>
      <p:ext uri="{BB962C8B-B14F-4D97-AF65-F5344CB8AC3E}">
        <p14:creationId xmlns:p14="http://schemas.microsoft.com/office/powerpoint/2010/main" val="1710399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hasCustomPrompt="1"/>
          </p:nvPr>
        </p:nvSpPr>
        <p:spPr>
          <a:xfrm>
            <a:off x="557784" y="640080"/>
            <a:ext cx="10890504" cy="4114800"/>
          </a:xfrm>
        </p:spPr>
        <p:txBody>
          <a:bodyPr anchor="b">
            <a:normAutofit/>
          </a:bodyPr>
          <a:lstStyle>
            <a:lvl1pPr algn="r">
              <a:defRPr sz="8000"/>
            </a:lvl1pPr>
          </a:lstStyle>
          <a:p>
            <a:r>
              <a:rPr lang="en-US" dirty="0"/>
              <a:t>Click to edi</a:t>
            </a:r>
            <a:r>
              <a:rPr lang="en-US" altLang="zh-TW" dirty="0"/>
              <a:t>t</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7" name="日付プレースホルダー 6">
            <a:extLst>
              <a:ext uri="{FF2B5EF4-FFF2-40B4-BE49-F238E27FC236}">
                <a16:creationId xmlns:a16="http://schemas.microsoft.com/office/drawing/2014/main" id="{04A99835-2CD2-47FC-987D-CCBD8F5C3532}"/>
              </a:ext>
            </a:extLst>
          </p:cNvPr>
          <p:cNvSpPr>
            <a:spLocks noGrp="1"/>
          </p:cNvSpPr>
          <p:nvPr>
            <p:ph type="dt" sz="half" idx="10"/>
          </p:nvPr>
        </p:nvSpPr>
        <p:spPr/>
        <p:txBody>
          <a:bodyPr/>
          <a:lstStyle/>
          <a:p>
            <a:fld id="{894579F7-F6CA-4B18-85B2-2176081D8242}" type="datetimeFigureOut">
              <a:rPr lang="en-US" smtClean="0"/>
              <a:t>5/30/2020</a:t>
            </a:fld>
            <a:endParaRPr lang="en-US"/>
          </a:p>
        </p:txBody>
      </p:sp>
      <p:sp>
        <p:nvSpPr>
          <p:cNvPr id="9" name="フッター プレースホルダー 8">
            <a:extLst>
              <a:ext uri="{FF2B5EF4-FFF2-40B4-BE49-F238E27FC236}">
                <a16:creationId xmlns:a16="http://schemas.microsoft.com/office/drawing/2014/main" id="{54CDD5E8-DD33-467B-97F9-8BD871FD4F15}"/>
              </a:ext>
            </a:extLst>
          </p:cNvPr>
          <p:cNvSpPr>
            <a:spLocks noGrp="1"/>
          </p:cNvSpPr>
          <p:nvPr>
            <p:ph type="ftr" sz="quarter" idx="11"/>
          </p:nvPr>
        </p:nvSpPr>
        <p:spPr/>
        <p:txBody>
          <a:bodyPr/>
          <a:lstStyle/>
          <a:p>
            <a:endParaRPr lang="en-US"/>
          </a:p>
        </p:txBody>
      </p:sp>
      <p:sp>
        <p:nvSpPr>
          <p:cNvPr id="11" name="スライド番号プレースホルダー 10">
            <a:extLst>
              <a:ext uri="{FF2B5EF4-FFF2-40B4-BE49-F238E27FC236}">
                <a16:creationId xmlns:a16="http://schemas.microsoft.com/office/drawing/2014/main" id="{F1B32A39-CDD7-45AC-B670-F580C34704A8}"/>
              </a:ext>
            </a:extLst>
          </p:cNvPr>
          <p:cNvSpPr>
            <a:spLocks noGrp="1"/>
          </p:cNvSpPr>
          <p:nvPr>
            <p:ph type="sldNum" sz="quarter" idx="12"/>
          </p:nvPr>
        </p:nvSpPr>
        <p:spPr/>
        <p:txBody>
          <a:bodyPr/>
          <a:lstStyle/>
          <a:p>
            <a:fld id="{94097AEF-344A-4D47-95F9-7FAC027C12AC}" type="slidenum">
              <a:rPr lang="en-US" smtClean="0"/>
              <a:t>‹#›</a:t>
            </a:fld>
            <a:endParaRPr lang="en-US"/>
          </a:p>
        </p:txBody>
      </p:sp>
    </p:spTree>
    <p:extLst>
      <p:ext uri="{BB962C8B-B14F-4D97-AF65-F5344CB8AC3E}">
        <p14:creationId xmlns:p14="http://schemas.microsoft.com/office/powerpoint/2010/main" val="2255393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Move to up">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hasCustomPrompt="1"/>
          </p:nvPr>
        </p:nvSpPr>
        <p:spPr>
          <a:xfrm>
            <a:off x="557784" y="3518380"/>
            <a:ext cx="10890504" cy="1236500"/>
          </a:xfrm>
        </p:spPr>
        <p:txBody>
          <a:bodyPr anchor="b">
            <a:normAutofit/>
          </a:bodyPr>
          <a:lstStyle>
            <a:lvl1pPr algn="r">
              <a:defRPr lang="en-US" sz="8000" dirty="0"/>
            </a:lvl1pPr>
          </a:lstStyle>
          <a:p>
            <a:r>
              <a:rPr lang="en-US" dirty="0"/>
              <a:t>Click to edit</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7" name="日付プレースホルダー 6">
            <a:extLst>
              <a:ext uri="{FF2B5EF4-FFF2-40B4-BE49-F238E27FC236}">
                <a16:creationId xmlns:a16="http://schemas.microsoft.com/office/drawing/2014/main" id="{04A99835-2CD2-47FC-987D-CCBD8F5C3532}"/>
              </a:ext>
            </a:extLst>
          </p:cNvPr>
          <p:cNvSpPr>
            <a:spLocks noGrp="1"/>
          </p:cNvSpPr>
          <p:nvPr>
            <p:ph type="dt" sz="half" idx="10"/>
          </p:nvPr>
        </p:nvSpPr>
        <p:spPr/>
        <p:txBody>
          <a:bodyPr/>
          <a:lstStyle/>
          <a:p>
            <a:fld id="{894579F7-F6CA-4B18-85B2-2176081D8242}" type="datetimeFigureOut">
              <a:rPr lang="en-US" smtClean="0"/>
              <a:t>5/30/2020</a:t>
            </a:fld>
            <a:endParaRPr lang="en-US"/>
          </a:p>
        </p:txBody>
      </p:sp>
      <p:sp>
        <p:nvSpPr>
          <p:cNvPr id="9" name="フッター プレースホルダー 8">
            <a:extLst>
              <a:ext uri="{FF2B5EF4-FFF2-40B4-BE49-F238E27FC236}">
                <a16:creationId xmlns:a16="http://schemas.microsoft.com/office/drawing/2014/main" id="{54CDD5E8-DD33-467B-97F9-8BD871FD4F15}"/>
              </a:ext>
            </a:extLst>
          </p:cNvPr>
          <p:cNvSpPr>
            <a:spLocks noGrp="1"/>
          </p:cNvSpPr>
          <p:nvPr>
            <p:ph type="ftr" sz="quarter" idx="11"/>
          </p:nvPr>
        </p:nvSpPr>
        <p:spPr/>
        <p:txBody>
          <a:bodyPr/>
          <a:lstStyle/>
          <a:p>
            <a:endParaRPr lang="en-US"/>
          </a:p>
        </p:txBody>
      </p:sp>
      <p:sp>
        <p:nvSpPr>
          <p:cNvPr id="11" name="スライド番号プレースホルダー 10">
            <a:extLst>
              <a:ext uri="{FF2B5EF4-FFF2-40B4-BE49-F238E27FC236}">
                <a16:creationId xmlns:a16="http://schemas.microsoft.com/office/drawing/2014/main" id="{F1B32A39-CDD7-45AC-B670-F580C34704A8}"/>
              </a:ext>
            </a:extLst>
          </p:cNvPr>
          <p:cNvSpPr>
            <a:spLocks noGrp="1"/>
          </p:cNvSpPr>
          <p:nvPr>
            <p:ph type="sldNum" sz="quarter" idx="12"/>
          </p:nvPr>
        </p:nvSpPr>
        <p:spPr/>
        <p:txBody>
          <a:bodyPr/>
          <a:lstStyle/>
          <a:p>
            <a:fld id="{94097AEF-344A-4D47-95F9-7FAC027C12AC}" type="slidenum">
              <a:rPr lang="en-US" smtClean="0"/>
              <a:t>‹#›</a:t>
            </a:fld>
            <a:endParaRPr lang="en-US"/>
          </a:p>
        </p:txBody>
      </p:sp>
    </p:spTree>
    <p:extLst>
      <p:ext uri="{BB962C8B-B14F-4D97-AF65-F5344CB8AC3E}">
        <p14:creationId xmlns:p14="http://schemas.microsoft.com/office/powerpoint/2010/main" val="268571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3.95833E-6 -2.59259E-6 L -3.95833E-6 -0.42199 " pathEditMode="relative" rAng="0" ptsTypes="AA">
                                      <p:cBhvr>
                                        <p:cTn id="6" dur="1500" fill="hold"/>
                                        <p:tgtEl>
                                          <p:spTgt spid="8"/>
                                        </p:tgtEl>
                                        <p:attrNameLst>
                                          <p:attrName>ppt_x</p:attrName>
                                          <p:attrName>ppt_y</p:attrName>
                                        </p:attrNameLst>
                                      </p:cBhvr>
                                      <p:rCtr x="0" y="-21620"/>
                                    </p:animMotion>
                                  </p:childTnLst>
                                </p:cTn>
                              </p:par>
                              <p:par>
                                <p:cTn id="7" presetID="64" presetClass="path" presetSubtype="0" accel="50000" decel="50000" fill="hold" grpId="0" nodeType="withEffect">
                                  <p:stCondLst>
                                    <p:cond delay="0"/>
                                  </p:stCondLst>
                                  <p:childTnLst>
                                    <p:animMotion origin="layout" path="M 5E-6 -2.59259E-6 L 5E-6 -0.42199 " pathEditMode="relative" rAng="0" ptsTypes="AA">
                                      <p:cBhvr>
                                        <p:cTn id="8" dur="1500" fill="hold"/>
                                        <p:tgtEl>
                                          <p:spTgt spid="10"/>
                                        </p:tgtEl>
                                        <p:attrNameLst>
                                          <p:attrName>ppt_x</p:attrName>
                                          <p:attrName>ppt_y</p:attrName>
                                        </p:attrNameLst>
                                      </p:cBhvr>
                                      <p:rCtr x="0" y="-21620"/>
                                    </p:animMotion>
                                  </p:childTnLst>
                                </p:cTn>
                              </p:par>
                              <p:par>
                                <p:cTn id="9" presetID="64" presetClass="path" presetSubtype="0" accel="50000" decel="50000" fill="hold" grpId="0" nodeType="withEffect">
                                  <p:stCondLst>
                                    <p:cond delay="0"/>
                                  </p:stCondLst>
                                  <p:childTnLst>
                                    <p:animMotion origin="layout" path="M 2.29167E-6 7.40741E-7 L 2.29167E-6 -0.41968 " pathEditMode="relative" rAng="0" ptsTypes="AA">
                                      <p:cBhvr>
                                        <p:cTn id="10" dur="1500" fill="hold"/>
                                        <p:tgtEl>
                                          <p:spTgt spid="2"/>
                                        </p:tgtEl>
                                        <p:attrNameLst>
                                          <p:attrName>ppt_x</p:attrName>
                                          <p:attrName>ppt_y</p:attrName>
                                        </p:attrNameLst>
                                      </p:cBhvr>
                                      <p:rCtr x="0" y="-20833"/>
                                    </p:animMotion>
                                  </p:childTnLst>
                                </p:cTn>
                              </p:par>
                              <p:par>
                                <p:cTn id="11" presetID="64" presetClass="path" presetSubtype="0" accel="50000" decel="50000" fill="hold" grpId="0" nodeType="withEffect">
                                  <p:stCondLst>
                                    <p:cond delay="0"/>
                                  </p:stCondLst>
                                  <p:childTnLst>
                                    <p:animMotion origin="layout" path="M 3.33333E-6 -4.07407E-6 L 3.33333E-6 -0.42199 " pathEditMode="relative" rAng="0" ptsTypes="AA">
                                      <p:cBhvr>
                                        <p:cTn id="12" dur="1500" fill="hold"/>
                                        <p:tgtEl>
                                          <p:spTgt spid="3">
                                            <p:txEl>
                                              <p:pRg st="0" end="0"/>
                                            </p:txEl>
                                          </p:spTgt>
                                        </p:tgtEl>
                                        <p:attrNameLst>
                                          <p:attrName>ppt_x</p:attrName>
                                          <p:attrName>ppt_y</p:attrName>
                                        </p:attrNameLst>
                                      </p:cBhvr>
                                      <p:rCtr x="0" y="-2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2" grpId="0"/>
      <p:bldP spid="3" grpId="0" build="p">
        <p:tmplLst>
          <p:tmpl lvl="1">
            <p:tnLst>
              <p:par>
                <p:cTn presetID="64" presetClass="path" presetSubtype="0" accel="50000" decel="50000" fill="hold" nodeType="withEffect">
                  <p:stCondLst>
                    <p:cond delay="0"/>
                  </p:stCondLst>
                  <p:childTnLst>
                    <p:animMotion origin="layout" path="M 3.33333E-6 -4.07407E-6 L 3.33333E-6 -0.42199 " pathEditMode="relative" rAng="0" ptsTypes="AA">
                      <p:cBhvr>
                        <p:cTn dur="1500" fill="hold"/>
                        <p:tgtEl>
                          <p:spTgt spid="3"/>
                        </p:tgtEl>
                        <p:attrNameLst>
                          <p:attrName>ppt_x</p:attrName>
                          <p:attrName>ppt_y</p:attrName>
                        </p:attrNameLst>
                      </p:cBhvr>
                      <p:rCtr x="0" y="-21620"/>
                    </p:animMotion>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2087750"/>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2224910"/>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hasCustomPrompt="1"/>
          </p:nvPr>
        </p:nvSpPr>
        <p:spPr>
          <a:xfrm>
            <a:off x="557784" y="640080"/>
            <a:ext cx="10890504" cy="1236499"/>
          </a:xfrm>
        </p:spPr>
        <p:txBody>
          <a:bodyPr anchor="b">
            <a:normAutofit/>
          </a:bodyPr>
          <a:lstStyle>
            <a:lvl1pPr algn="r">
              <a:defRPr sz="8000"/>
            </a:lvl1pPr>
          </a:lstStyle>
          <a:p>
            <a:r>
              <a:rPr lang="en-US" dirty="0"/>
              <a:t>Click to edi</a:t>
            </a:r>
            <a:r>
              <a:rPr lang="en-US" altLang="zh-TW" dirty="0"/>
              <a:t>t</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2208681"/>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7" name="日付プレースホルダー 6">
            <a:extLst>
              <a:ext uri="{FF2B5EF4-FFF2-40B4-BE49-F238E27FC236}">
                <a16:creationId xmlns:a16="http://schemas.microsoft.com/office/drawing/2014/main" id="{04A99835-2CD2-47FC-987D-CCBD8F5C3532}"/>
              </a:ext>
            </a:extLst>
          </p:cNvPr>
          <p:cNvSpPr>
            <a:spLocks noGrp="1"/>
          </p:cNvSpPr>
          <p:nvPr>
            <p:ph type="dt" sz="half" idx="10"/>
          </p:nvPr>
        </p:nvSpPr>
        <p:spPr/>
        <p:txBody>
          <a:bodyPr/>
          <a:lstStyle/>
          <a:p>
            <a:fld id="{894579F7-F6CA-4B18-85B2-2176081D8242}" type="datetimeFigureOut">
              <a:rPr lang="en-US" smtClean="0"/>
              <a:t>5/30/2020</a:t>
            </a:fld>
            <a:endParaRPr lang="en-US"/>
          </a:p>
        </p:txBody>
      </p:sp>
      <p:sp>
        <p:nvSpPr>
          <p:cNvPr id="9" name="フッター プレースホルダー 8">
            <a:extLst>
              <a:ext uri="{FF2B5EF4-FFF2-40B4-BE49-F238E27FC236}">
                <a16:creationId xmlns:a16="http://schemas.microsoft.com/office/drawing/2014/main" id="{54CDD5E8-DD33-467B-97F9-8BD871FD4F15}"/>
              </a:ext>
            </a:extLst>
          </p:cNvPr>
          <p:cNvSpPr>
            <a:spLocks noGrp="1"/>
          </p:cNvSpPr>
          <p:nvPr>
            <p:ph type="ftr" sz="quarter" idx="11"/>
          </p:nvPr>
        </p:nvSpPr>
        <p:spPr/>
        <p:txBody>
          <a:bodyPr/>
          <a:lstStyle/>
          <a:p>
            <a:endParaRPr lang="en-US"/>
          </a:p>
        </p:txBody>
      </p:sp>
      <p:sp>
        <p:nvSpPr>
          <p:cNvPr id="11" name="スライド番号プレースホルダー 10">
            <a:extLst>
              <a:ext uri="{FF2B5EF4-FFF2-40B4-BE49-F238E27FC236}">
                <a16:creationId xmlns:a16="http://schemas.microsoft.com/office/drawing/2014/main" id="{F1B32A39-CDD7-45AC-B670-F580C34704A8}"/>
              </a:ext>
            </a:extLst>
          </p:cNvPr>
          <p:cNvSpPr>
            <a:spLocks noGrp="1"/>
          </p:cNvSpPr>
          <p:nvPr>
            <p:ph type="sldNum" sz="quarter" idx="12"/>
          </p:nvPr>
        </p:nvSpPr>
        <p:spPr/>
        <p:txBody>
          <a:bodyPr/>
          <a:lstStyle/>
          <a:p>
            <a:fld id="{94097AEF-344A-4D47-95F9-7FAC027C12AC}" type="slidenum">
              <a:rPr lang="en-US" smtClean="0"/>
              <a:t>‹#›</a:t>
            </a:fld>
            <a:endParaRPr lang="en-US"/>
          </a:p>
        </p:txBody>
      </p:sp>
      <p:sp>
        <p:nvSpPr>
          <p:cNvPr id="12" name="テキスト プレースホルダー 4">
            <a:extLst>
              <a:ext uri="{FF2B5EF4-FFF2-40B4-BE49-F238E27FC236}">
                <a16:creationId xmlns:a16="http://schemas.microsoft.com/office/drawing/2014/main" id="{8377AD5C-9C46-49B6-93E8-E389EEC75459}"/>
              </a:ext>
            </a:extLst>
          </p:cNvPr>
          <p:cNvSpPr>
            <a:spLocks noGrp="1"/>
          </p:cNvSpPr>
          <p:nvPr>
            <p:ph type="body" sz="quarter" idx="14" hasCustomPrompt="1"/>
          </p:nvPr>
        </p:nvSpPr>
        <p:spPr>
          <a:xfrm>
            <a:off x="6500376" y="3627056"/>
            <a:ext cx="4619744" cy="722894"/>
          </a:xfrm>
        </p:spPr>
        <p:txBody>
          <a:bodyPr anchor="b">
            <a:normAutofit/>
          </a:bodyPr>
          <a:lstStyle>
            <a:lvl1pPr marL="0" indent="0" algn="l">
              <a:buNone/>
              <a:defRPr sz="3600" b="0"/>
            </a:lvl1pPr>
          </a:lstStyle>
          <a:p>
            <a:pPr lvl="0"/>
            <a:r>
              <a:rPr lang="zh-TW" altLang="en-US" dirty="0"/>
              <a:t>土木一</a:t>
            </a:r>
            <a:endParaRPr lang="en-US" altLang="zh-TW" dirty="0"/>
          </a:p>
        </p:txBody>
      </p:sp>
      <p:sp>
        <p:nvSpPr>
          <p:cNvPr id="15" name="テキスト プレースホルダー 4">
            <a:extLst>
              <a:ext uri="{FF2B5EF4-FFF2-40B4-BE49-F238E27FC236}">
                <a16:creationId xmlns:a16="http://schemas.microsoft.com/office/drawing/2014/main" id="{701B031E-C4FD-43B7-8F67-77A36BC8C868}"/>
              </a:ext>
            </a:extLst>
          </p:cNvPr>
          <p:cNvSpPr>
            <a:spLocks noGrp="1"/>
          </p:cNvSpPr>
          <p:nvPr>
            <p:ph type="body" sz="quarter" idx="15" hasCustomPrompt="1"/>
          </p:nvPr>
        </p:nvSpPr>
        <p:spPr>
          <a:xfrm>
            <a:off x="6500376" y="4349950"/>
            <a:ext cx="4619744" cy="1290055"/>
          </a:xfrm>
        </p:spPr>
        <p:txBody>
          <a:bodyPr anchor="t">
            <a:noAutofit/>
          </a:bodyPr>
          <a:lstStyle>
            <a:lvl1pPr marL="0" indent="0" algn="l">
              <a:buNone/>
              <a:defRPr sz="6600" b="1"/>
            </a:lvl1pPr>
          </a:lstStyle>
          <a:p>
            <a:pPr lvl="0"/>
            <a:r>
              <a:rPr lang="zh-TW" altLang="en-US" dirty="0"/>
              <a:t>王小明</a:t>
            </a:r>
            <a:endParaRPr lang="en-US" altLang="zh-TW" dirty="0"/>
          </a:p>
        </p:txBody>
      </p:sp>
      <p:sp>
        <p:nvSpPr>
          <p:cNvPr id="20" name="テキスト プレースホルダー 4">
            <a:extLst>
              <a:ext uri="{FF2B5EF4-FFF2-40B4-BE49-F238E27FC236}">
                <a16:creationId xmlns:a16="http://schemas.microsoft.com/office/drawing/2014/main" id="{A62F0D09-0CBD-444A-A73A-30AC686AEF33}"/>
              </a:ext>
            </a:extLst>
          </p:cNvPr>
          <p:cNvSpPr>
            <a:spLocks noGrp="1"/>
          </p:cNvSpPr>
          <p:nvPr>
            <p:ph type="body" sz="quarter" idx="18" hasCustomPrompt="1"/>
          </p:nvPr>
        </p:nvSpPr>
        <p:spPr>
          <a:xfrm>
            <a:off x="6956867" y="3627055"/>
            <a:ext cx="2101771" cy="2012950"/>
          </a:xfrm>
        </p:spPr>
        <p:txBody>
          <a:bodyPr anchor="b">
            <a:normAutofit/>
          </a:bodyPr>
          <a:lstStyle>
            <a:lvl1pPr marL="0" indent="0" algn="l">
              <a:buNone/>
              <a:defRPr sz="11500" b="1">
                <a:solidFill>
                  <a:schemeClr val="accent1"/>
                </a:solidFill>
              </a:defRPr>
            </a:lvl1pPr>
          </a:lstStyle>
          <a:p>
            <a:pPr lvl="0"/>
            <a:r>
              <a:rPr lang="en-US" altLang="zh-TW" dirty="0"/>
              <a:t>1</a:t>
            </a:r>
            <a:endParaRPr lang="zh-TW" altLang="en-US" dirty="0"/>
          </a:p>
        </p:txBody>
      </p:sp>
      <p:sp>
        <p:nvSpPr>
          <p:cNvPr id="21" name="テキスト ボックス 20">
            <a:extLst>
              <a:ext uri="{FF2B5EF4-FFF2-40B4-BE49-F238E27FC236}">
                <a16:creationId xmlns:a16="http://schemas.microsoft.com/office/drawing/2014/main" id="{CCB2EFC3-2021-47DF-937E-6629C3EEAA45}"/>
              </a:ext>
            </a:extLst>
          </p:cNvPr>
          <p:cNvSpPr txBox="1"/>
          <p:nvPr/>
        </p:nvSpPr>
        <p:spPr>
          <a:xfrm>
            <a:off x="4213667" y="4336185"/>
            <a:ext cx="2743200" cy="1107996"/>
          </a:xfrm>
          <a:prstGeom prst="rect">
            <a:avLst/>
          </a:prstGeom>
          <a:noFill/>
        </p:spPr>
        <p:txBody>
          <a:bodyPr wrap="square" rtlCol="0" anchor="b">
            <a:spAutoFit/>
          </a:bodyPr>
          <a:lstStyle/>
          <a:p>
            <a:pPr algn="r"/>
            <a:r>
              <a:rPr lang="zh-TW" altLang="en-US" sz="6600" b="1" dirty="0"/>
              <a:t>參選人</a:t>
            </a:r>
          </a:p>
        </p:txBody>
      </p:sp>
      <p:cxnSp>
        <p:nvCxnSpPr>
          <p:cNvPr id="23" name="直線コネクタ 22">
            <a:extLst>
              <a:ext uri="{FF2B5EF4-FFF2-40B4-BE49-F238E27FC236}">
                <a16:creationId xmlns:a16="http://schemas.microsoft.com/office/drawing/2014/main" id="{3B16CB31-5089-4903-9697-D98BF6840330}"/>
              </a:ext>
            </a:extLst>
          </p:cNvPr>
          <p:cNvCxnSpPr>
            <a:cxnSpLocks/>
          </p:cNvCxnSpPr>
          <p:nvPr/>
        </p:nvCxnSpPr>
        <p:spPr>
          <a:xfrm>
            <a:off x="6096000" y="3627055"/>
            <a:ext cx="0" cy="201295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22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grpId="0" nodeType="clickEffect">
                                  <p:stCondLst>
                                    <p:cond delay="0"/>
                                  </p:stCondLst>
                                  <p:childTnLst>
                                    <p:animMotion origin="layout" path="M -2.5E-6 -2.96296E-6 L -0.19062 1.48148E-6 " pathEditMode="relative" rAng="0" ptsTypes="AA">
                                      <p:cBhvr>
                                        <p:cTn id="14" dur="1250" fill="hold"/>
                                        <p:tgtEl>
                                          <p:spTgt spid="20">
                                            <p:txEl>
                                              <p:pRg st="0" end="0"/>
                                            </p:txEl>
                                          </p:spTgt>
                                        </p:tgtEl>
                                        <p:attrNameLst>
                                          <p:attrName>ppt_x</p:attrName>
                                          <p:attrName>ppt_y</p:attrName>
                                        </p:attrNameLst>
                                      </p:cBhvr>
                                      <p:rCtr x="-9531" y="278"/>
                                    </p:animMotion>
                                  </p:childTnLst>
                                </p:cTn>
                              </p:par>
                              <p:par>
                                <p:cTn id="15" presetID="35" presetClass="path" presetSubtype="0" accel="50000" decel="50000" fill="hold" grpId="0" nodeType="withEffect">
                                  <p:stCondLst>
                                    <p:cond delay="0"/>
                                  </p:stCondLst>
                                  <p:childTnLst>
                                    <p:animMotion origin="layout" path="M -2.91667E-6 -2.96296E-6 L -0.19062 -1.85185E-6 " pathEditMode="relative" rAng="0" ptsTypes="AA">
                                      <p:cBhvr>
                                        <p:cTn id="16" dur="1250" fill="hold"/>
                                        <p:tgtEl>
                                          <p:spTgt spid="21"/>
                                        </p:tgtEl>
                                        <p:attrNameLst>
                                          <p:attrName>ppt_x</p:attrName>
                                          <p:attrName>ppt_y</p:attrName>
                                        </p:attrNameLst>
                                      </p:cBhvr>
                                      <p:rCtr x="-9870" y="-255"/>
                                    </p:animMotion>
                                  </p:childTnLst>
                                </p:cTn>
                              </p:par>
                            </p:childTnLst>
                          </p:cTn>
                        </p:par>
                        <p:par>
                          <p:cTn id="17" fill="hold">
                            <p:stCondLst>
                              <p:cond delay="1250"/>
                            </p:stCondLst>
                            <p:childTnLst>
                              <p:par>
                                <p:cTn id="18" presetID="22" presetClass="entr" presetSubtype="1"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up)">
                                      <p:cBhvr>
                                        <p:cTn id="20" dur="250"/>
                                        <p:tgtEl>
                                          <p:spTgt spid="23"/>
                                        </p:tgtEl>
                                      </p:cBhvr>
                                    </p:animEffect>
                                  </p:childTnLst>
                                </p:cTn>
                              </p:par>
                            </p:childTnLst>
                          </p:cTn>
                        </p:par>
                        <p:par>
                          <p:cTn id="21" fill="hold">
                            <p:stCondLst>
                              <p:cond delay="1500"/>
                            </p:stCondLst>
                            <p:childTnLst>
                              <p:par>
                                <p:cTn id="22" presetID="22" presetClass="entr" presetSubtype="8"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wipe(left)">
                                      <p:cBhvr>
                                        <p:cTn id="24" dur="500"/>
                                        <p:tgtEl>
                                          <p:spTgt spid="12">
                                            <p:txEl>
                                              <p:pRg st="0" end="0"/>
                                            </p:txEl>
                                          </p:spTgt>
                                        </p:tgtEl>
                                      </p:cBhvr>
                                    </p:animEffect>
                                  </p:childTnLst>
                                </p:cTn>
                              </p:par>
                              <p:par>
                                <p:cTn id="25" presetID="22" presetClass="entr" presetSubtype="8" fill="hold" grpId="0" nodeType="withEffect">
                                  <p:stCondLst>
                                    <p:cond delay="25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left)">
                                      <p:cBhvr>
                                        <p:cTn id="2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2" presetClass="entr" presetSubtype="8"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5" grpId="0" build="p">
        <p:tmplLst>
          <p:tmpl lvl="1">
            <p:tnLst>
              <p:par>
                <p:cTn presetID="22" presetClass="entr" presetSubtype="8"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20" grpId="0" build="p">
        <p:tmplLst>
          <p:tmpl lvl="1">
            <p:tnLst>
              <p:par>
                <p:cTn presetID="35" presetClass="path" presetSubtype="0" accel="50000" decel="50000" fill="hold" nodeType="clickEffect">
                  <p:stCondLst>
                    <p:cond delay="0"/>
                  </p:stCondLst>
                  <p:childTnLst>
                    <p:animMotion origin="layout" path="M -2.5E-6 -2.96296E-6 L -0.19062 1.48148E-6 " pathEditMode="relative" rAng="0" ptsTypes="AA">
                      <p:cBhvr>
                        <p:cTn dur="1250" fill="hold"/>
                        <p:tgtEl>
                          <p:spTgt spid="20"/>
                        </p:tgtEl>
                        <p:attrNameLst>
                          <p:attrName>ppt_x</p:attrName>
                          <p:attrName>ppt_y</p:attrName>
                        </p:attrNameLst>
                      </p:cBhvr>
                      <p:rCtr x="-9531" y="278"/>
                    </p:animMotion>
                  </p:childTnLst>
                </p:cTn>
              </p:par>
            </p:tnLst>
          </p:tmpl>
        </p:tmplLst>
      </p:bldP>
      <p:bldP spid="20" grpId="1"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1" grpId="1"/>
      <p:bldP spid="21" grpId="2"/>
      <p:bldP spid="21" grpId="3"/>
      <p:bldP spid="21" grpId="4"/>
      <p:bldP spid="21" grpId="5"/>
      <p:bldP spid="21" grpId="6"/>
      <p:bldP spid="21" grpId="7"/>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838200" y="2276856"/>
            <a:ext cx="5215128" cy="389534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138672" y="2276856"/>
            <a:ext cx="5215128" cy="389534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日付プレースホルダー 7">
            <a:extLst>
              <a:ext uri="{FF2B5EF4-FFF2-40B4-BE49-F238E27FC236}">
                <a16:creationId xmlns:a16="http://schemas.microsoft.com/office/drawing/2014/main" id="{D6306B6C-FEBF-459C-950D-D167287F48A1}"/>
              </a:ext>
            </a:extLst>
          </p:cNvPr>
          <p:cNvSpPr>
            <a:spLocks noGrp="1"/>
          </p:cNvSpPr>
          <p:nvPr>
            <p:ph type="dt" sz="half" idx="10"/>
          </p:nvPr>
        </p:nvSpPr>
        <p:spPr/>
        <p:txBody>
          <a:bodyPr/>
          <a:lstStyle/>
          <a:p>
            <a:fld id="{894579F7-F6CA-4B18-85B2-2176081D8242}" type="datetimeFigureOut">
              <a:rPr lang="en-US" smtClean="0"/>
              <a:t>5/30/2020</a:t>
            </a:fld>
            <a:endParaRPr lang="en-US"/>
          </a:p>
        </p:txBody>
      </p:sp>
      <p:sp>
        <p:nvSpPr>
          <p:cNvPr id="10" name="フッター プレースホルダー 9">
            <a:extLst>
              <a:ext uri="{FF2B5EF4-FFF2-40B4-BE49-F238E27FC236}">
                <a16:creationId xmlns:a16="http://schemas.microsoft.com/office/drawing/2014/main" id="{540A9486-6120-4F72-8F1F-9A753D578DE6}"/>
              </a:ext>
            </a:extLst>
          </p:cNvPr>
          <p:cNvSpPr>
            <a:spLocks noGrp="1"/>
          </p:cNvSpPr>
          <p:nvPr>
            <p:ph type="ftr" sz="quarter" idx="11"/>
          </p:nvPr>
        </p:nvSpPr>
        <p:spPr/>
        <p:txBody>
          <a:bodyPr/>
          <a:lstStyle/>
          <a:p>
            <a:endParaRPr lang="en-US"/>
          </a:p>
        </p:txBody>
      </p:sp>
      <p:sp>
        <p:nvSpPr>
          <p:cNvPr id="12" name="スライド番号プレースホルダー 11">
            <a:extLst>
              <a:ext uri="{FF2B5EF4-FFF2-40B4-BE49-F238E27FC236}">
                <a16:creationId xmlns:a16="http://schemas.microsoft.com/office/drawing/2014/main" id="{B6C84EE4-B81C-43A2-9930-6C561D326462}"/>
              </a:ext>
            </a:extLst>
          </p:cNvPr>
          <p:cNvSpPr>
            <a:spLocks noGrp="1"/>
          </p:cNvSpPr>
          <p:nvPr>
            <p:ph type="sldNum" sz="quarter" idx="12"/>
          </p:nvPr>
        </p:nvSpPr>
        <p:spPr/>
        <p:txBody>
          <a:bodyPr/>
          <a:lstStyle/>
          <a:p>
            <a:fld id="{94097AEF-344A-4D47-95F9-7FAC027C12AC}" type="slidenum">
              <a:rPr lang="en-US" smtClean="0"/>
              <a:t>‹#›</a:t>
            </a:fld>
            <a:endParaRPr lang="en-US"/>
          </a:p>
        </p:txBody>
      </p:sp>
      <p:sp>
        <p:nvSpPr>
          <p:cNvPr id="14" name="テキスト プレースホルダー 4">
            <a:extLst>
              <a:ext uri="{FF2B5EF4-FFF2-40B4-BE49-F238E27FC236}">
                <a16:creationId xmlns:a16="http://schemas.microsoft.com/office/drawing/2014/main" id="{252C4EDF-2F28-4C40-AD06-A77D7D0344D4}"/>
              </a:ext>
            </a:extLst>
          </p:cNvPr>
          <p:cNvSpPr>
            <a:spLocks noGrp="1"/>
          </p:cNvSpPr>
          <p:nvPr>
            <p:ph type="body" sz="quarter" idx="13" hasCustomPrompt="1"/>
          </p:nvPr>
        </p:nvSpPr>
        <p:spPr>
          <a:xfrm>
            <a:off x="1115568" y="216399"/>
            <a:ext cx="4846637" cy="549275"/>
          </a:xfrm>
        </p:spPr>
        <p:txBody>
          <a:bodyPr anchor="b">
            <a:normAutofit/>
          </a:bodyPr>
          <a:lstStyle>
            <a:lvl1pPr marL="0" indent="0">
              <a:buNone/>
              <a:defRPr sz="2000"/>
            </a:lvl1pPr>
          </a:lstStyle>
          <a:p>
            <a:pPr lvl="0"/>
            <a:r>
              <a:rPr lang="en-US" altLang="ja-JP" dirty="0"/>
              <a:t>Section</a:t>
            </a:r>
            <a:endParaRPr lang="zh-TW" altLang="en-US" dirty="0"/>
          </a:p>
        </p:txBody>
      </p:sp>
      <p:sp>
        <p:nvSpPr>
          <p:cNvPr id="15" name="Title 1">
            <a:extLst>
              <a:ext uri="{FF2B5EF4-FFF2-40B4-BE49-F238E27FC236}">
                <a16:creationId xmlns:a16="http://schemas.microsoft.com/office/drawing/2014/main" id="{439C2815-7C27-4CBE-98E8-1F4A3CDDB10D}"/>
              </a:ext>
            </a:extLst>
          </p:cNvPr>
          <p:cNvSpPr>
            <a:spLocks noGrp="1"/>
          </p:cNvSpPr>
          <p:nvPr>
            <p:ph type="title"/>
          </p:nvPr>
        </p:nvSpPr>
        <p:spPr>
          <a:xfrm>
            <a:off x="1115568" y="785416"/>
            <a:ext cx="10168128" cy="706024"/>
          </a:xfrm>
        </p:spPr>
        <p:txBody>
          <a:bodyPr>
            <a:normAutofit/>
          </a:bodyPr>
          <a:lstStyle>
            <a:lvl1pPr>
              <a:defRPr sz="4000"/>
            </a:lvl1pPr>
          </a:lstStyle>
          <a:p>
            <a:r>
              <a:rPr lang="ja-JP" altLang="en-US"/>
              <a:t>マスター タイトルの書式設定</a:t>
            </a:r>
            <a:endParaRPr lang="en-US" dirty="0"/>
          </a:p>
        </p:txBody>
      </p:sp>
    </p:spTree>
    <p:extLst>
      <p:ext uri="{BB962C8B-B14F-4D97-AF65-F5344CB8AC3E}">
        <p14:creationId xmlns:p14="http://schemas.microsoft.com/office/powerpoint/2010/main" val="2441754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hasCustomPrompt="1"/>
          </p:nvPr>
        </p:nvSpPr>
        <p:spPr>
          <a:xfrm>
            <a:off x="6187440" y="2276856"/>
            <a:ext cx="5166359" cy="1823722"/>
          </a:xfrm>
        </p:spPr>
        <p:txBody>
          <a:bodyPr anchor="ctr">
            <a:normAutofit/>
          </a:bodyPr>
          <a:lstStyle>
            <a:lvl1pPr marL="0" indent="0" algn="ctr">
              <a:buNone/>
              <a:defRPr sz="6600" b="1"/>
            </a:lvl1pPr>
            <a:lvl2pPr algn="ctr">
              <a:defRPr sz="2000"/>
            </a:lvl2pPr>
            <a:lvl3pPr algn="ctr">
              <a:defRPr sz="1800"/>
            </a:lvl3pPr>
            <a:lvl4pPr algn="ctr">
              <a:defRPr/>
            </a:lvl4pPr>
            <a:lvl5pPr algn="ctr">
              <a:defRPr/>
            </a:lvl5pPr>
          </a:lstStyle>
          <a:p>
            <a:pPr lvl="0"/>
            <a:r>
              <a:rPr lang="en-US" altLang="zh-TW" dirty="0"/>
              <a:t>Edit</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hasCustomPrompt="1"/>
          </p:nvPr>
        </p:nvSpPr>
        <p:spPr>
          <a:xfrm>
            <a:off x="6187439" y="4344376"/>
            <a:ext cx="5166359" cy="1823720"/>
          </a:xfrm>
        </p:spPr>
        <p:txBody>
          <a:bodyPr anchor="ctr">
            <a:normAutofit/>
          </a:bodyPr>
          <a:lstStyle>
            <a:lvl1pPr marL="0" indent="0" algn="ctr">
              <a:buNone/>
              <a:defRPr sz="6600" b="1"/>
            </a:lvl1pPr>
            <a:lvl2pPr algn="ctr">
              <a:defRPr sz="2000"/>
            </a:lvl2pPr>
            <a:lvl3pPr algn="ctr">
              <a:defRPr sz="1800"/>
            </a:lvl3pPr>
            <a:lvl4pPr algn="ctr">
              <a:defRPr/>
            </a:lvl4pPr>
            <a:lvl5pPr algn="ctr">
              <a:defRPr/>
            </a:lvl5pPr>
          </a:lstStyle>
          <a:p>
            <a:pPr lvl="0"/>
            <a:r>
              <a:rPr lang="en-US" altLang="zh-TW" dirty="0"/>
              <a:t>Edit</a:t>
            </a:r>
          </a:p>
        </p:txBody>
      </p:sp>
      <p:sp>
        <p:nvSpPr>
          <p:cNvPr id="10" name="日付プレースホルダー 9">
            <a:extLst>
              <a:ext uri="{FF2B5EF4-FFF2-40B4-BE49-F238E27FC236}">
                <a16:creationId xmlns:a16="http://schemas.microsoft.com/office/drawing/2014/main" id="{6CAA9847-EB03-4CAB-8E0B-9B82E9DE9C67}"/>
              </a:ext>
            </a:extLst>
          </p:cNvPr>
          <p:cNvSpPr>
            <a:spLocks noGrp="1"/>
          </p:cNvSpPr>
          <p:nvPr>
            <p:ph type="dt" sz="half" idx="10"/>
          </p:nvPr>
        </p:nvSpPr>
        <p:spPr/>
        <p:txBody>
          <a:bodyPr/>
          <a:lstStyle/>
          <a:p>
            <a:fld id="{894579F7-F6CA-4B18-85B2-2176081D8242}" type="datetimeFigureOut">
              <a:rPr lang="en-US" smtClean="0"/>
              <a:t>5/30/2020</a:t>
            </a:fld>
            <a:endParaRPr lang="en-US"/>
          </a:p>
        </p:txBody>
      </p:sp>
      <p:sp>
        <p:nvSpPr>
          <p:cNvPr id="12" name="フッター プレースホルダー 11">
            <a:extLst>
              <a:ext uri="{FF2B5EF4-FFF2-40B4-BE49-F238E27FC236}">
                <a16:creationId xmlns:a16="http://schemas.microsoft.com/office/drawing/2014/main" id="{00D52D31-9158-4F2C-B4AB-23FFFB912366}"/>
              </a:ext>
            </a:extLst>
          </p:cNvPr>
          <p:cNvSpPr>
            <a:spLocks noGrp="1"/>
          </p:cNvSpPr>
          <p:nvPr>
            <p:ph type="ftr" sz="quarter" idx="11"/>
          </p:nvPr>
        </p:nvSpPr>
        <p:spPr/>
        <p:txBody>
          <a:bodyPr/>
          <a:lstStyle/>
          <a:p>
            <a:endParaRPr lang="en-US"/>
          </a:p>
        </p:txBody>
      </p:sp>
      <p:sp>
        <p:nvSpPr>
          <p:cNvPr id="14" name="スライド番号プレースホルダー 13">
            <a:extLst>
              <a:ext uri="{FF2B5EF4-FFF2-40B4-BE49-F238E27FC236}">
                <a16:creationId xmlns:a16="http://schemas.microsoft.com/office/drawing/2014/main" id="{A2C3CD22-C235-4C16-87EA-866BCE2A0944}"/>
              </a:ext>
            </a:extLst>
          </p:cNvPr>
          <p:cNvSpPr>
            <a:spLocks noGrp="1"/>
          </p:cNvSpPr>
          <p:nvPr>
            <p:ph type="sldNum" sz="quarter" idx="12"/>
          </p:nvPr>
        </p:nvSpPr>
        <p:spPr/>
        <p:txBody>
          <a:bodyPr/>
          <a:lstStyle/>
          <a:p>
            <a:fld id="{94097AEF-344A-4D47-95F9-7FAC027C12AC}" type="slidenum">
              <a:rPr lang="en-US" smtClean="0"/>
              <a:t>‹#›</a:t>
            </a:fld>
            <a:endParaRPr lang="en-US"/>
          </a:p>
        </p:txBody>
      </p:sp>
      <p:sp>
        <p:nvSpPr>
          <p:cNvPr id="16" name="テキスト プレースホルダー 4">
            <a:extLst>
              <a:ext uri="{FF2B5EF4-FFF2-40B4-BE49-F238E27FC236}">
                <a16:creationId xmlns:a16="http://schemas.microsoft.com/office/drawing/2014/main" id="{8C957083-25C8-46AD-91F3-21DE62AC377A}"/>
              </a:ext>
            </a:extLst>
          </p:cNvPr>
          <p:cNvSpPr>
            <a:spLocks noGrp="1"/>
          </p:cNvSpPr>
          <p:nvPr>
            <p:ph type="body" sz="quarter" idx="13" hasCustomPrompt="1"/>
          </p:nvPr>
        </p:nvSpPr>
        <p:spPr>
          <a:xfrm>
            <a:off x="1115568" y="216399"/>
            <a:ext cx="4846637" cy="549275"/>
          </a:xfrm>
        </p:spPr>
        <p:txBody>
          <a:bodyPr anchor="b">
            <a:normAutofit/>
          </a:bodyPr>
          <a:lstStyle>
            <a:lvl1pPr marL="0" indent="0">
              <a:buNone/>
              <a:defRPr sz="2000"/>
            </a:lvl1pPr>
          </a:lstStyle>
          <a:p>
            <a:pPr lvl="0"/>
            <a:r>
              <a:rPr lang="en-US" altLang="ja-JP" dirty="0"/>
              <a:t>Section</a:t>
            </a:r>
            <a:endParaRPr lang="zh-TW" altLang="en-US" dirty="0"/>
          </a:p>
        </p:txBody>
      </p:sp>
      <p:sp>
        <p:nvSpPr>
          <p:cNvPr id="17" name="Title 1">
            <a:extLst>
              <a:ext uri="{FF2B5EF4-FFF2-40B4-BE49-F238E27FC236}">
                <a16:creationId xmlns:a16="http://schemas.microsoft.com/office/drawing/2014/main" id="{C49C5C1C-6837-480A-AE48-4D792671FCB9}"/>
              </a:ext>
            </a:extLst>
          </p:cNvPr>
          <p:cNvSpPr>
            <a:spLocks noGrp="1"/>
          </p:cNvSpPr>
          <p:nvPr>
            <p:ph type="title"/>
          </p:nvPr>
        </p:nvSpPr>
        <p:spPr>
          <a:xfrm>
            <a:off x="1115568" y="785416"/>
            <a:ext cx="10168128" cy="706024"/>
          </a:xfrm>
        </p:spPr>
        <p:txBody>
          <a:bodyPr>
            <a:normAutofit/>
          </a:bodyPr>
          <a:lstStyle>
            <a:lvl1pPr>
              <a:defRPr sz="4000"/>
            </a:lvl1pPr>
          </a:lstStyle>
          <a:p>
            <a:r>
              <a:rPr lang="ja-JP" altLang="en-US"/>
              <a:t>マスター タイトルの書式設定</a:t>
            </a:r>
            <a:endParaRPr lang="en-US" dirty="0"/>
          </a:p>
        </p:txBody>
      </p:sp>
      <p:sp>
        <p:nvSpPr>
          <p:cNvPr id="18" name="Content Placeholder 3">
            <a:extLst>
              <a:ext uri="{FF2B5EF4-FFF2-40B4-BE49-F238E27FC236}">
                <a16:creationId xmlns:a16="http://schemas.microsoft.com/office/drawing/2014/main" id="{45917D1F-35BC-47E5-88A7-09698518FD51}"/>
              </a:ext>
            </a:extLst>
          </p:cNvPr>
          <p:cNvSpPr>
            <a:spLocks noGrp="1"/>
          </p:cNvSpPr>
          <p:nvPr>
            <p:ph sz="half" idx="14" hasCustomPrompt="1"/>
          </p:nvPr>
        </p:nvSpPr>
        <p:spPr>
          <a:xfrm>
            <a:off x="838202" y="2276856"/>
            <a:ext cx="5166359" cy="1823722"/>
          </a:xfrm>
        </p:spPr>
        <p:txBody>
          <a:bodyPr anchor="ctr">
            <a:normAutofit/>
          </a:bodyPr>
          <a:lstStyle>
            <a:lvl1pPr marL="0" indent="0" algn="ctr">
              <a:buNone/>
              <a:defRPr sz="6600" b="1"/>
            </a:lvl1pPr>
            <a:lvl2pPr algn="ctr">
              <a:defRPr sz="2000"/>
            </a:lvl2pPr>
            <a:lvl3pPr algn="ctr">
              <a:defRPr sz="1800"/>
            </a:lvl3pPr>
            <a:lvl4pPr algn="ctr">
              <a:defRPr/>
            </a:lvl4pPr>
            <a:lvl5pPr algn="ctr">
              <a:defRPr/>
            </a:lvl5pPr>
          </a:lstStyle>
          <a:p>
            <a:pPr lvl="0"/>
            <a:r>
              <a:rPr lang="en-US" altLang="zh-TW" dirty="0"/>
              <a:t>Edit</a:t>
            </a:r>
          </a:p>
        </p:txBody>
      </p:sp>
      <p:sp>
        <p:nvSpPr>
          <p:cNvPr id="19" name="Content Placeholder 5">
            <a:extLst>
              <a:ext uri="{FF2B5EF4-FFF2-40B4-BE49-F238E27FC236}">
                <a16:creationId xmlns:a16="http://schemas.microsoft.com/office/drawing/2014/main" id="{82BC5380-E9D1-4946-89DC-1C51E1595E37}"/>
              </a:ext>
            </a:extLst>
          </p:cNvPr>
          <p:cNvSpPr>
            <a:spLocks noGrp="1"/>
          </p:cNvSpPr>
          <p:nvPr>
            <p:ph sz="quarter" idx="15" hasCustomPrompt="1"/>
          </p:nvPr>
        </p:nvSpPr>
        <p:spPr>
          <a:xfrm>
            <a:off x="838202" y="4344376"/>
            <a:ext cx="5166359" cy="1823720"/>
          </a:xfrm>
        </p:spPr>
        <p:txBody>
          <a:bodyPr anchor="ctr">
            <a:normAutofit/>
          </a:bodyPr>
          <a:lstStyle>
            <a:lvl1pPr marL="0" indent="0" algn="ctr">
              <a:buNone/>
              <a:defRPr sz="6600" b="1"/>
            </a:lvl1pPr>
            <a:lvl2pPr algn="ctr">
              <a:defRPr sz="2000"/>
            </a:lvl2pPr>
            <a:lvl3pPr algn="ctr">
              <a:defRPr sz="1800"/>
            </a:lvl3pPr>
            <a:lvl4pPr algn="ctr">
              <a:defRPr/>
            </a:lvl4pPr>
            <a:lvl5pPr algn="ctr">
              <a:defRPr/>
            </a:lvl5pPr>
          </a:lstStyle>
          <a:p>
            <a:pPr lvl="0"/>
            <a:r>
              <a:rPr lang="en-US" altLang="zh-TW" dirty="0"/>
              <a:t>Edit</a:t>
            </a:r>
          </a:p>
        </p:txBody>
      </p:sp>
    </p:spTree>
    <p:extLst>
      <p:ext uri="{BB962C8B-B14F-4D97-AF65-F5344CB8AC3E}">
        <p14:creationId xmlns:p14="http://schemas.microsoft.com/office/powerpoint/2010/main" val="1120418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838200" y="2276857"/>
            <a:ext cx="5215128" cy="649224"/>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838200" y="3019535"/>
            <a:ext cx="5215128" cy="3152665"/>
          </a:xfrm>
        </p:spPr>
        <p:txBody>
          <a:bodyPr/>
          <a:lstStyle>
            <a:lvl1pPr>
              <a:defRPr sz="2400"/>
            </a:lvl1pPr>
            <a:lvl2pPr>
              <a:defRPr sz="2000"/>
            </a:lvl2pPr>
            <a:lvl3pPr>
              <a:defRPr sz="1800"/>
            </a:lvl3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138672" y="2276856"/>
            <a:ext cx="5215128" cy="649225"/>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138672" y="3019535"/>
            <a:ext cx="5215128" cy="3152664"/>
          </a:xfrm>
        </p:spPr>
        <p:txBody>
          <a:bodyPr/>
          <a:lstStyle>
            <a:lvl1pPr>
              <a:defRPr sz="2400"/>
            </a:lvl1pPr>
            <a:lvl2pPr>
              <a:defRPr sz="2000"/>
            </a:lvl2pPr>
            <a:lvl3pPr>
              <a:defRPr sz="1800"/>
            </a:lvl3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0" name="日付プレースホルダー 9">
            <a:extLst>
              <a:ext uri="{FF2B5EF4-FFF2-40B4-BE49-F238E27FC236}">
                <a16:creationId xmlns:a16="http://schemas.microsoft.com/office/drawing/2014/main" id="{6CAA9847-EB03-4CAB-8E0B-9B82E9DE9C67}"/>
              </a:ext>
            </a:extLst>
          </p:cNvPr>
          <p:cNvSpPr>
            <a:spLocks noGrp="1"/>
          </p:cNvSpPr>
          <p:nvPr>
            <p:ph type="dt" sz="half" idx="10"/>
          </p:nvPr>
        </p:nvSpPr>
        <p:spPr/>
        <p:txBody>
          <a:bodyPr/>
          <a:lstStyle/>
          <a:p>
            <a:fld id="{894579F7-F6CA-4B18-85B2-2176081D8242}" type="datetimeFigureOut">
              <a:rPr lang="en-US" smtClean="0"/>
              <a:t>5/30/2020</a:t>
            </a:fld>
            <a:endParaRPr lang="en-US"/>
          </a:p>
        </p:txBody>
      </p:sp>
      <p:sp>
        <p:nvSpPr>
          <p:cNvPr id="12" name="フッター プレースホルダー 11">
            <a:extLst>
              <a:ext uri="{FF2B5EF4-FFF2-40B4-BE49-F238E27FC236}">
                <a16:creationId xmlns:a16="http://schemas.microsoft.com/office/drawing/2014/main" id="{00D52D31-9158-4F2C-B4AB-23FFFB912366}"/>
              </a:ext>
            </a:extLst>
          </p:cNvPr>
          <p:cNvSpPr>
            <a:spLocks noGrp="1"/>
          </p:cNvSpPr>
          <p:nvPr>
            <p:ph type="ftr" sz="quarter" idx="11"/>
          </p:nvPr>
        </p:nvSpPr>
        <p:spPr/>
        <p:txBody>
          <a:bodyPr/>
          <a:lstStyle/>
          <a:p>
            <a:endParaRPr lang="en-US"/>
          </a:p>
        </p:txBody>
      </p:sp>
      <p:sp>
        <p:nvSpPr>
          <p:cNvPr id="14" name="スライド番号プレースホルダー 13">
            <a:extLst>
              <a:ext uri="{FF2B5EF4-FFF2-40B4-BE49-F238E27FC236}">
                <a16:creationId xmlns:a16="http://schemas.microsoft.com/office/drawing/2014/main" id="{A2C3CD22-C235-4C16-87EA-866BCE2A0944}"/>
              </a:ext>
            </a:extLst>
          </p:cNvPr>
          <p:cNvSpPr>
            <a:spLocks noGrp="1"/>
          </p:cNvSpPr>
          <p:nvPr>
            <p:ph type="sldNum" sz="quarter" idx="12"/>
          </p:nvPr>
        </p:nvSpPr>
        <p:spPr/>
        <p:txBody>
          <a:bodyPr/>
          <a:lstStyle/>
          <a:p>
            <a:fld id="{94097AEF-344A-4D47-95F9-7FAC027C12AC}" type="slidenum">
              <a:rPr lang="en-US" smtClean="0"/>
              <a:t>‹#›</a:t>
            </a:fld>
            <a:endParaRPr lang="en-US"/>
          </a:p>
        </p:txBody>
      </p:sp>
      <p:sp>
        <p:nvSpPr>
          <p:cNvPr id="16" name="テキスト プレースホルダー 4">
            <a:extLst>
              <a:ext uri="{FF2B5EF4-FFF2-40B4-BE49-F238E27FC236}">
                <a16:creationId xmlns:a16="http://schemas.microsoft.com/office/drawing/2014/main" id="{8C957083-25C8-46AD-91F3-21DE62AC377A}"/>
              </a:ext>
            </a:extLst>
          </p:cNvPr>
          <p:cNvSpPr>
            <a:spLocks noGrp="1"/>
          </p:cNvSpPr>
          <p:nvPr>
            <p:ph type="body" sz="quarter" idx="13" hasCustomPrompt="1"/>
          </p:nvPr>
        </p:nvSpPr>
        <p:spPr>
          <a:xfrm>
            <a:off x="1115568" y="216399"/>
            <a:ext cx="4846637" cy="549275"/>
          </a:xfrm>
        </p:spPr>
        <p:txBody>
          <a:bodyPr anchor="b">
            <a:normAutofit/>
          </a:bodyPr>
          <a:lstStyle>
            <a:lvl1pPr marL="0" indent="0">
              <a:buNone/>
              <a:defRPr sz="2000"/>
            </a:lvl1pPr>
          </a:lstStyle>
          <a:p>
            <a:pPr lvl="0"/>
            <a:r>
              <a:rPr lang="en-US" altLang="ja-JP" dirty="0"/>
              <a:t>Section</a:t>
            </a:r>
            <a:endParaRPr lang="zh-TW" altLang="en-US" dirty="0"/>
          </a:p>
        </p:txBody>
      </p:sp>
      <p:sp>
        <p:nvSpPr>
          <p:cNvPr id="17" name="Title 1">
            <a:extLst>
              <a:ext uri="{FF2B5EF4-FFF2-40B4-BE49-F238E27FC236}">
                <a16:creationId xmlns:a16="http://schemas.microsoft.com/office/drawing/2014/main" id="{C49C5C1C-6837-480A-AE48-4D792671FCB9}"/>
              </a:ext>
            </a:extLst>
          </p:cNvPr>
          <p:cNvSpPr>
            <a:spLocks noGrp="1"/>
          </p:cNvSpPr>
          <p:nvPr>
            <p:ph type="title"/>
          </p:nvPr>
        </p:nvSpPr>
        <p:spPr>
          <a:xfrm>
            <a:off x="1115568" y="785416"/>
            <a:ext cx="10168128" cy="706024"/>
          </a:xfrm>
        </p:spPr>
        <p:txBody>
          <a:bodyPr>
            <a:normAutofit/>
          </a:bodyPr>
          <a:lstStyle>
            <a:lvl1pPr>
              <a:defRPr sz="4000"/>
            </a:lvl1pPr>
          </a:lstStyle>
          <a:p>
            <a:r>
              <a:rPr lang="ja-JP" altLang="en-US"/>
              <a:t>マスター タイトルの書式設定</a:t>
            </a:r>
            <a:endParaRPr lang="en-US" dirty="0"/>
          </a:p>
        </p:txBody>
      </p:sp>
    </p:spTree>
    <p:extLst>
      <p:ext uri="{BB962C8B-B14F-4D97-AF65-F5344CB8AC3E}">
        <p14:creationId xmlns:p14="http://schemas.microsoft.com/office/powerpoint/2010/main" val="1162183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0" name="日付プレースホルダー 9">
            <a:extLst>
              <a:ext uri="{FF2B5EF4-FFF2-40B4-BE49-F238E27FC236}">
                <a16:creationId xmlns:a16="http://schemas.microsoft.com/office/drawing/2014/main" id="{4EAE3042-6B46-4844-84AB-6C044BDA82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579F7-F6CA-4B18-85B2-2176081D8242}" type="datetimeFigureOut">
              <a:rPr lang="en-US" smtClean="0"/>
              <a:t>5/30/2020</a:t>
            </a:fld>
            <a:endParaRPr lang="en-US"/>
          </a:p>
        </p:txBody>
      </p:sp>
      <p:sp>
        <p:nvSpPr>
          <p:cNvPr id="11" name="フッター プレースホルダー 10">
            <a:extLst>
              <a:ext uri="{FF2B5EF4-FFF2-40B4-BE49-F238E27FC236}">
                <a16:creationId xmlns:a16="http://schemas.microsoft.com/office/drawing/2014/main" id="{20701569-7000-4D31-A17E-C99D2B450B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2" name="スライド番号プレースホルダー 11">
            <a:extLst>
              <a:ext uri="{FF2B5EF4-FFF2-40B4-BE49-F238E27FC236}">
                <a16:creationId xmlns:a16="http://schemas.microsoft.com/office/drawing/2014/main" id="{33A08551-14BC-4EC9-8F1F-D1CFBFB29F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097AEF-344A-4D47-95F9-7FAC027C12AC}" type="slidenum">
              <a:rPr lang="en-US" smtClean="0"/>
              <a:t>‹#›</a:t>
            </a:fld>
            <a:endParaRPr lang="en-US"/>
          </a:p>
        </p:txBody>
      </p:sp>
    </p:spTree>
    <p:extLst>
      <p:ext uri="{BB962C8B-B14F-4D97-AF65-F5344CB8AC3E}">
        <p14:creationId xmlns:p14="http://schemas.microsoft.com/office/powerpoint/2010/main" val="40421333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3" r:id="rId22"/>
    <p:sldLayoutId id="2147483684" r:id="rId23"/>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3.xml"/><Relationship Id="rId5" Type="http://schemas.openxmlformats.org/officeDocument/2006/relationships/image" Target="../media/image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B0AEFC7-2929-4049-9DE2-FBE2014A70C3}"/>
              </a:ext>
            </a:extLst>
          </p:cNvPr>
          <p:cNvPicPr>
            <a:picLocks noChangeAspect="1"/>
          </p:cNvPicPr>
          <p:nvPr/>
        </p:nvPicPr>
        <p:blipFill rotWithShape="1">
          <a:blip r:embed="rId2"/>
          <a:srcRect r="15627" b="-1"/>
          <a:stretch/>
        </p:blipFill>
        <p:spPr>
          <a:xfrm>
            <a:off x="3523489" y="10"/>
            <a:ext cx="8668512" cy="6857990"/>
          </a:xfrm>
          <a:prstGeom prst="rect">
            <a:avLst/>
          </a:prstGeom>
        </p:spPr>
      </p:pic>
      <p:pic>
        <p:nvPicPr>
          <p:cNvPr id="16" name="図 15">
            <a:extLst>
              <a:ext uri="{FF2B5EF4-FFF2-40B4-BE49-F238E27FC236}">
                <a16:creationId xmlns:a16="http://schemas.microsoft.com/office/drawing/2014/main" id="{C58B2727-0430-49FE-99B0-E9C5A9718241}"/>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40"/>
                    </a14:imgEffect>
                  </a14:imgLayer>
                </a14:imgProps>
              </a:ext>
              <a:ext uri="{28A0092B-C50C-407E-A947-70E740481C1C}">
                <a14:useLocalDpi xmlns:a14="http://schemas.microsoft.com/office/drawing/2010/main" val="0"/>
              </a:ext>
            </a:extLst>
          </a:blip>
          <a:stretch>
            <a:fillRect/>
          </a:stretch>
        </p:blipFill>
        <p:spPr>
          <a:xfrm>
            <a:off x="1833677" y="0"/>
            <a:ext cx="10358323" cy="685800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D346CFAB-BBB3-4668-A52A-DF3BC0901CA9}"/>
              </a:ext>
            </a:extLst>
          </p:cNvPr>
          <p:cNvSpPr>
            <a:spLocks noGrp="1"/>
          </p:cNvSpPr>
          <p:nvPr>
            <p:ph type="ctrTitle"/>
          </p:nvPr>
        </p:nvSpPr>
        <p:spPr>
          <a:xfrm>
            <a:off x="477981" y="2881191"/>
            <a:ext cx="4023360" cy="1445306"/>
          </a:xfrm>
        </p:spPr>
        <p:txBody>
          <a:bodyPr anchor="b">
            <a:normAutofit/>
          </a:bodyPr>
          <a:lstStyle/>
          <a:p>
            <a:pPr algn="ctr"/>
            <a:r>
              <a:rPr lang="en-US" altLang="zh-TW" sz="4800" dirty="0" err="1"/>
              <a:t>Kewa</a:t>
            </a:r>
            <a:r>
              <a:rPr lang="en-US" altLang="zh-TW" sz="4800" dirty="0"/>
              <a:t> Café</a:t>
            </a:r>
            <a:br>
              <a:rPr lang="en-US" altLang="zh-TW" sz="4800" dirty="0"/>
            </a:br>
            <a:r>
              <a:rPr lang="zh-TW" altLang="en-US" sz="4800" dirty="0"/>
              <a:t>期中專題討論</a:t>
            </a:r>
          </a:p>
        </p:txBody>
      </p:sp>
      <p:sp>
        <p:nvSpPr>
          <p:cNvPr id="3" name="字幕 2">
            <a:extLst>
              <a:ext uri="{FF2B5EF4-FFF2-40B4-BE49-F238E27FC236}">
                <a16:creationId xmlns:a16="http://schemas.microsoft.com/office/drawing/2014/main" id="{AEE08833-7DF9-4140-A34C-E59B09329F3A}"/>
              </a:ext>
            </a:extLst>
          </p:cNvPr>
          <p:cNvSpPr>
            <a:spLocks noGrp="1"/>
          </p:cNvSpPr>
          <p:nvPr>
            <p:ph type="subTitle" idx="1"/>
          </p:nvPr>
        </p:nvSpPr>
        <p:spPr>
          <a:xfrm>
            <a:off x="477980" y="4872922"/>
            <a:ext cx="4023359" cy="1592902"/>
          </a:xfrm>
        </p:spPr>
        <p:txBody>
          <a:bodyPr>
            <a:normAutofit/>
          </a:bodyPr>
          <a:lstStyle/>
          <a:p>
            <a:pPr algn="ctr">
              <a:spcBef>
                <a:spcPts val="0"/>
              </a:spcBef>
            </a:pPr>
            <a:r>
              <a:rPr lang="en-US" altLang="zh-TW" sz="2000" dirty="0"/>
              <a:t>107590050 </a:t>
            </a:r>
            <a:r>
              <a:rPr lang="zh-TW" altLang="en-US" sz="2000" dirty="0"/>
              <a:t>王偉斌</a:t>
            </a:r>
          </a:p>
          <a:p>
            <a:pPr algn="ctr">
              <a:spcBef>
                <a:spcPts val="0"/>
              </a:spcBef>
            </a:pPr>
            <a:r>
              <a:rPr lang="en-US" altLang="zh-TW" sz="2000" dirty="0"/>
              <a:t>107590059 </a:t>
            </a:r>
            <a:r>
              <a:rPr lang="zh-TW" altLang="en-US" sz="2000" dirty="0"/>
              <a:t>詹家緯</a:t>
            </a:r>
          </a:p>
          <a:p>
            <a:pPr algn="ctr">
              <a:spcBef>
                <a:spcPts val="0"/>
              </a:spcBef>
            </a:pPr>
            <a:r>
              <a:rPr lang="en-US" altLang="zh-TW" sz="2000" dirty="0"/>
              <a:t>107590060 </a:t>
            </a:r>
            <a:r>
              <a:rPr lang="zh-TW" altLang="en-US" sz="2000" dirty="0"/>
              <a:t>李永德</a:t>
            </a:r>
          </a:p>
          <a:p>
            <a:pPr algn="ctr">
              <a:spcBef>
                <a:spcPts val="0"/>
              </a:spcBef>
            </a:pPr>
            <a:r>
              <a:rPr lang="en-US" altLang="zh-TW" sz="2000" dirty="0"/>
              <a:t>107590061 </a:t>
            </a:r>
            <a:r>
              <a:rPr lang="zh-TW" altLang="en-US" sz="2000" dirty="0"/>
              <a:t>巫啟裕</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図 7">
            <a:extLst>
              <a:ext uri="{FF2B5EF4-FFF2-40B4-BE49-F238E27FC236}">
                <a16:creationId xmlns:a16="http://schemas.microsoft.com/office/drawing/2014/main" id="{DD412D8F-EE07-468A-BBB5-CE3D7DF5D732}"/>
              </a:ext>
            </a:extLst>
          </p:cNvPr>
          <p:cNvPicPr>
            <a:picLocks noChangeAspect="1"/>
          </p:cNvPicPr>
          <p:nvPr/>
        </p:nvPicPr>
        <p:blipFill>
          <a:blip r:embed="rId5"/>
          <a:stretch>
            <a:fillRect/>
          </a:stretch>
        </p:blipFill>
        <p:spPr>
          <a:xfrm>
            <a:off x="10234581" y="5212444"/>
            <a:ext cx="1735903" cy="1735903"/>
          </a:xfrm>
          <a:prstGeom prst="rect">
            <a:avLst/>
          </a:prstGeom>
        </p:spPr>
      </p:pic>
    </p:spTree>
    <p:extLst>
      <p:ext uri="{BB962C8B-B14F-4D97-AF65-F5344CB8AC3E}">
        <p14:creationId xmlns:p14="http://schemas.microsoft.com/office/powerpoint/2010/main" val="162683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コンテンツ プレースホルダー 9">
            <a:extLst>
              <a:ext uri="{FF2B5EF4-FFF2-40B4-BE49-F238E27FC236}">
                <a16:creationId xmlns:a16="http://schemas.microsoft.com/office/drawing/2014/main" id="{4228A517-D713-44D6-9C1C-FCBBEF09E7A6}"/>
              </a:ext>
            </a:extLst>
          </p:cNvPr>
          <p:cNvSpPr>
            <a:spLocks noGrp="1"/>
          </p:cNvSpPr>
          <p:nvPr>
            <p:ph sz="half" idx="2"/>
          </p:nvPr>
        </p:nvSpPr>
        <p:spPr>
          <a:xfrm>
            <a:off x="8757138" y="2276856"/>
            <a:ext cx="2596662" cy="3895344"/>
          </a:xfrm>
        </p:spPr>
        <p:txBody>
          <a:bodyPr/>
          <a:lstStyle/>
          <a:p>
            <a:pPr marL="0" indent="0">
              <a:buNone/>
            </a:pPr>
            <a:r>
              <a:rPr lang="zh-CN" altLang="en-US" sz="2000" b="1" dirty="0">
                <a:latin typeface="+mn-ea"/>
              </a:rPr>
              <a:t>發現問題：</a:t>
            </a:r>
            <a:endParaRPr lang="en-US" altLang="zh-CN" sz="2000" b="1" dirty="0">
              <a:latin typeface="+mn-ea"/>
            </a:endParaRPr>
          </a:p>
          <a:p>
            <a:pPr marL="457200" lvl="1" indent="0">
              <a:buNone/>
            </a:pPr>
            <a:r>
              <a:rPr lang="zh-TW" altLang="en-US" sz="2000" dirty="0">
                <a:latin typeface="+mn-ea"/>
              </a:rPr>
              <a:t>現在很多人用網路在手機或電腦 。</a:t>
            </a:r>
            <a:endParaRPr lang="en-US" altLang="zh-TW" sz="2000" dirty="0">
              <a:latin typeface="+mn-ea"/>
            </a:endParaRPr>
          </a:p>
          <a:p>
            <a:pPr marL="457200" lvl="1" indent="0">
              <a:buNone/>
            </a:pPr>
            <a:r>
              <a:rPr lang="zh-TW" altLang="en-US" sz="2000" dirty="0">
                <a:latin typeface="+mn-ea"/>
              </a:rPr>
              <a:t>可是我們還沒做出來平板和手機版的網頁部分。</a:t>
            </a:r>
          </a:p>
          <a:p>
            <a:pPr marL="0" indent="0">
              <a:buNone/>
            </a:pPr>
            <a:r>
              <a:rPr lang="zh-CN" altLang="en-US" sz="2000" b="1" dirty="0">
                <a:latin typeface="+mn-ea"/>
              </a:rPr>
              <a:t>解決方法：</a:t>
            </a:r>
            <a:endParaRPr lang="en-US" altLang="zh-CN" sz="2000" b="1" dirty="0">
              <a:latin typeface="+mn-ea"/>
            </a:endParaRPr>
          </a:p>
          <a:p>
            <a:pPr marL="457200" lvl="1" indent="0">
              <a:buNone/>
            </a:pPr>
            <a:r>
              <a:rPr lang="zh-TW" altLang="en-US" sz="2000" dirty="0">
                <a:latin typeface="+mn-ea"/>
              </a:rPr>
              <a:t>設計一個平板和手機版的網頁。</a:t>
            </a:r>
            <a:endParaRPr lang="en-US" altLang="zh-TW" sz="2000" dirty="0">
              <a:latin typeface="+mn-ea"/>
            </a:endParaRPr>
          </a:p>
          <a:p>
            <a:endParaRPr lang="zh-TW" altLang="en-US" dirty="0"/>
          </a:p>
        </p:txBody>
      </p:sp>
      <p:sp>
        <p:nvSpPr>
          <p:cNvPr id="8" name="タイトル 7">
            <a:extLst>
              <a:ext uri="{FF2B5EF4-FFF2-40B4-BE49-F238E27FC236}">
                <a16:creationId xmlns:a16="http://schemas.microsoft.com/office/drawing/2014/main" id="{BAFB1703-ECD7-4F17-8774-1F20132AF5B6}"/>
              </a:ext>
            </a:extLst>
          </p:cNvPr>
          <p:cNvSpPr>
            <a:spLocks noGrp="1"/>
          </p:cNvSpPr>
          <p:nvPr>
            <p:ph type="title"/>
          </p:nvPr>
        </p:nvSpPr>
        <p:spPr/>
        <p:txBody>
          <a:bodyPr/>
          <a:lstStyle/>
          <a:p>
            <a:r>
              <a:rPr lang="en-US" altLang="zh-TW" dirty="0"/>
              <a:t>RWD</a:t>
            </a:r>
            <a:r>
              <a:rPr lang="zh-TW" altLang="en-US" dirty="0"/>
              <a:t> 設計</a:t>
            </a:r>
          </a:p>
        </p:txBody>
      </p:sp>
      <p:grpSp>
        <p:nvGrpSpPr>
          <p:cNvPr id="12" name="グループ化 11">
            <a:extLst>
              <a:ext uri="{FF2B5EF4-FFF2-40B4-BE49-F238E27FC236}">
                <a16:creationId xmlns:a16="http://schemas.microsoft.com/office/drawing/2014/main" id="{FA404BAF-DA52-442D-9CC4-02526FE0E96C}"/>
              </a:ext>
            </a:extLst>
          </p:cNvPr>
          <p:cNvGrpSpPr/>
          <p:nvPr/>
        </p:nvGrpSpPr>
        <p:grpSpPr>
          <a:xfrm>
            <a:off x="1065209" y="2706638"/>
            <a:ext cx="4190950" cy="3799669"/>
            <a:chOff x="1033926" y="2662663"/>
            <a:chExt cx="4190950" cy="3799669"/>
          </a:xfrm>
        </p:grpSpPr>
        <p:pic>
          <p:nvPicPr>
            <p:cNvPr id="13" name="Picture 8">
              <a:extLst>
                <a:ext uri="{FF2B5EF4-FFF2-40B4-BE49-F238E27FC236}">
                  <a16:creationId xmlns:a16="http://schemas.microsoft.com/office/drawing/2014/main" id="{2EFDA64A-DBAE-4427-BADA-E155E6128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926" y="2662663"/>
              <a:ext cx="4190950" cy="3799669"/>
            </a:xfrm>
            <a:prstGeom prst="rect">
              <a:avLst/>
            </a:prstGeom>
          </p:spPr>
        </p:pic>
        <p:pic>
          <p:nvPicPr>
            <p:cNvPr id="14" name="Picture 10">
              <a:extLst>
                <a:ext uri="{FF2B5EF4-FFF2-40B4-BE49-F238E27FC236}">
                  <a16:creationId xmlns:a16="http://schemas.microsoft.com/office/drawing/2014/main" id="{9268F0B4-2E0F-499C-9CE9-38D5C527D92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16657" y="2857651"/>
              <a:ext cx="3826276" cy="2122086"/>
            </a:xfrm>
            <a:prstGeom prst="rect">
              <a:avLst/>
            </a:prstGeom>
          </p:spPr>
        </p:pic>
      </p:grpSp>
      <p:grpSp>
        <p:nvGrpSpPr>
          <p:cNvPr id="15" name="グループ化 14">
            <a:extLst>
              <a:ext uri="{FF2B5EF4-FFF2-40B4-BE49-F238E27FC236}">
                <a16:creationId xmlns:a16="http://schemas.microsoft.com/office/drawing/2014/main" id="{157504F7-AA63-4E8F-B465-C502492A2AAE}"/>
              </a:ext>
            </a:extLst>
          </p:cNvPr>
          <p:cNvGrpSpPr/>
          <p:nvPr/>
        </p:nvGrpSpPr>
        <p:grpSpPr>
          <a:xfrm>
            <a:off x="7658447" y="4142432"/>
            <a:ext cx="1098691" cy="1930152"/>
            <a:chOff x="6952469" y="2568237"/>
            <a:chExt cx="1098691" cy="1930152"/>
          </a:xfrm>
        </p:grpSpPr>
        <p:pic>
          <p:nvPicPr>
            <p:cNvPr id="16" name="図 15">
              <a:extLst>
                <a:ext uri="{FF2B5EF4-FFF2-40B4-BE49-F238E27FC236}">
                  <a16:creationId xmlns:a16="http://schemas.microsoft.com/office/drawing/2014/main" id="{BEB3034A-7917-43A9-95B9-33EA57021945}"/>
                </a:ext>
              </a:extLst>
            </p:cNvPr>
            <p:cNvPicPr>
              <a:picLocks noChangeAspect="1"/>
            </p:cNvPicPr>
            <p:nvPr/>
          </p:nvPicPr>
          <p:blipFill>
            <a:blip r:embed="rId4"/>
            <a:stretch>
              <a:fillRect/>
            </a:stretch>
          </p:blipFill>
          <p:spPr>
            <a:xfrm>
              <a:off x="7103688" y="2689333"/>
              <a:ext cx="825063" cy="1360697"/>
            </a:xfrm>
            <a:prstGeom prst="rect">
              <a:avLst/>
            </a:prstGeom>
          </p:spPr>
        </p:pic>
        <p:pic>
          <p:nvPicPr>
            <p:cNvPr id="17" name="図 16">
              <a:extLst>
                <a:ext uri="{FF2B5EF4-FFF2-40B4-BE49-F238E27FC236}">
                  <a16:creationId xmlns:a16="http://schemas.microsoft.com/office/drawing/2014/main" id="{2E08B2A0-62B6-47E5-8530-114185067034}"/>
                </a:ext>
              </a:extLst>
            </p:cNvPr>
            <p:cNvPicPr>
              <a:picLocks noChangeAspect="1"/>
            </p:cNvPicPr>
            <p:nvPr/>
          </p:nvPicPr>
          <p:blipFill rotWithShape="1">
            <a:blip r:embed="rId5"/>
            <a:srcRect t="17701" b="28853"/>
            <a:stretch/>
          </p:blipFill>
          <p:spPr>
            <a:xfrm>
              <a:off x="7102126" y="3878580"/>
              <a:ext cx="825063" cy="512445"/>
            </a:xfrm>
            <a:prstGeom prst="rect">
              <a:avLst/>
            </a:prstGeom>
          </p:spPr>
        </p:pic>
        <p:pic>
          <p:nvPicPr>
            <p:cNvPr id="18" name="Picture 12">
              <a:extLst>
                <a:ext uri="{FF2B5EF4-FFF2-40B4-BE49-F238E27FC236}">
                  <a16:creationId xmlns:a16="http://schemas.microsoft.com/office/drawing/2014/main" id="{D229B20D-049F-4C45-90EF-8B187BA631E9}"/>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0972" r="22106"/>
            <a:stretch/>
          </p:blipFill>
          <p:spPr>
            <a:xfrm>
              <a:off x="6952469" y="2568237"/>
              <a:ext cx="1098691" cy="1930152"/>
            </a:xfrm>
            <a:prstGeom prst="rect">
              <a:avLst/>
            </a:prstGeom>
          </p:spPr>
        </p:pic>
      </p:grpSp>
      <p:grpSp>
        <p:nvGrpSpPr>
          <p:cNvPr id="19" name="グループ化 18">
            <a:extLst>
              <a:ext uri="{FF2B5EF4-FFF2-40B4-BE49-F238E27FC236}">
                <a16:creationId xmlns:a16="http://schemas.microsoft.com/office/drawing/2014/main" id="{A56F3589-3C75-4516-97A2-A6C61587E8C7}"/>
              </a:ext>
            </a:extLst>
          </p:cNvPr>
          <p:cNvGrpSpPr/>
          <p:nvPr/>
        </p:nvGrpSpPr>
        <p:grpSpPr>
          <a:xfrm>
            <a:off x="5557422" y="3218654"/>
            <a:ext cx="1977054" cy="2853930"/>
            <a:chOff x="5336931" y="2444262"/>
            <a:chExt cx="1503484" cy="2170319"/>
          </a:xfrm>
        </p:grpSpPr>
        <p:pic>
          <p:nvPicPr>
            <p:cNvPr id="20" name="Picture 14">
              <a:extLst>
                <a:ext uri="{FF2B5EF4-FFF2-40B4-BE49-F238E27FC236}">
                  <a16:creationId xmlns:a16="http://schemas.microsoft.com/office/drawing/2014/main" id="{88857C12-F863-42A0-B3F1-E5F6F19D520F}"/>
                </a:ext>
              </a:extLst>
            </p:cNvPr>
            <p:cNvPicPr>
              <a:picLocks noChangeAspect="1"/>
            </p:cNvPicPr>
            <p:nvPr/>
          </p:nvPicPr>
          <p:blipFill rotWithShape="1">
            <a:blip r:embed="rId7">
              <a:extLst>
                <a:ext uri="{28A0092B-C50C-407E-A947-70E740481C1C}">
                  <a14:useLocalDpi xmlns:a14="http://schemas.microsoft.com/office/drawing/2010/main" val="0"/>
                </a:ext>
              </a:extLst>
            </a:blip>
            <a:srcRect l="26413" t="14218" r="26868" b="18343"/>
            <a:stretch/>
          </p:blipFill>
          <p:spPr>
            <a:xfrm>
              <a:off x="5336931" y="2444262"/>
              <a:ext cx="1503484" cy="2170319"/>
            </a:xfrm>
            <a:prstGeom prst="rect">
              <a:avLst/>
            </a:prstGeom>
          </p:spPr>
        </p:pic>
        <p:pic>
          <p:nvPicPr>
            <p:cNvPr id="21" name="図 20">
              <a:extLst>
                <a:ext uri="{FF2B5EF4-FFF2-40B4-BE49-F238E27FC236}">
                  <a16:creationId xmlns:a16="http://schemas.microsoft.com/office/drawing/2014/main" id="{9A85F2ED-5366-4E0B-9152-4A4A9BB9DBDC}"/>
                </a:ext>
              </a:extLst>
            </p:cNvPr>
            <p:cNvPicPr>
              <a:picLocks noChangeAspect="1"/>
            </p:cNvPicPr>
            <p:nvPr/>
          </p:nvPicPr>
          <p:blipFill rotWithShape="1">
            <a:blip r:embed="rId8"/>
            <a:srcRect l="303" t="475" r="695" b="17045"/>
            <a:stretch/>
          </p:blipFill>
          <p:spPr>
            <a:xfrm>
              <a:off x="5477361" y="2722245"/>
              <a:ext cx="1238082" cy="1655446"/>
            </a:xfrm>
            <a:prstGeom prst="rect">
              <a:avLst/>
            </a:prstGeom>
          </p:spPr>
        </p:pic>
      </p:grpSp>
    </p:spTree>
    <p:extLst>
      <p:ext uri="{BB962C8B-B14F-4D97-AF65-F5344CB8AC3E}">
        <p14:creationId xmlns:p14="http://schemas.microsoft.com/office/powerpoint/2010/main" val="3738406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199" y="2276856"/>
            <a:ext cx="6397869" cy="3895344"/>
          </a:xfrm>
        </p:spPr>
        <p:txBody>
          <a:bodyPr>
            <a:noAutofit/>
          </a:bodyPr>
          <a:lstStyle/>
          <a:p>
            <a:pPr marL="0" indent="0">
              <a:buNone/>
            </a:pPr>
            <a:r>
              <a:rPr lang="zh-CN" altLang="en-US" sz="2000" b="1" dirty="0">
                <a:latin typeface="+mn-ea"/>
              </a:rPr>
              <a:t>發現問題：</a:t>
            </a:r>
            <a:endParaRPr lang="en-US" altLang="zh-CN" sz="2000" b="1" dirty="0">
              <a:latin typeface="+mn-ea"/>
            </a:endParaRPr>
          </a:p>
          <a:p>
            <a:pPr marL="457200" lvl="1" indent="0">
              <a:buNone/>
            </a:pPr>
            <a:r>
              <a:rPr lang="zh-CN" altLang="en-US" sz="2000" dirty="0">
                <a:latin typeface="+mn-ea"/>
              </a:rPr>
              <a:t>網頁中的每一項視覺回饋，只考慮到了滑鼠經過的狀態，而在手機或者平板電腦上通常會直接觸屏點擊。按鈕不會因點擊而改變，使用者無法確定自己實際是否有點選，也不知當前網頁狀態屬於哪個選項。</a:t>
            </a:r>
            <a:endParaRPr lang="en-US" altLang="zh-CN" sz="2000" dirty="0">
              <a:latin typeface="+mn-ea"/>
            </a:endParaRPr>
          </a:p>
          <a:p>
            <a:pPr marL="0" indent="0">
              <a:buNone/>
            </a:pPr>
            <a:r>
              <a:rPr lang="zh-CN" altLang="en-US" sz="2000" b="1" dirty="0">
                <a:latin typeface="+mn-ea"/>
              </a:rPr>
              <a:t>解決方法：</a:t>
            </a:r>
            <a:endParaRPr lang="en-US" altLang="zh-CN" sz="2000" b="1" dirty="0">
              <a:latin typeface="+mn-ea"/>
            </a:endParaRPr>
          </a:p>
          <a:p>
            <a:pPr marL="457200" lvl="1" indent="0">
              <a:buNone/>
            </a:pPr>
            <a:r>
              <a:rPr lang="zh-CN" altLang="en-US" sz="2000" dirty="0">
                <a:latin typeface="+mn-ea"/>
              </a:rPr>
              <a:t>按鈕的視覺回饋加入動畫，讓使用者能確切知道被點選項目。按鈕的視覺回饋會依當前網頁而改變，例如：當前網頁是“咖啡”時，進入“咖啡”的按鈕會有不同的形態確保讓使用者知道當前網頁狀態屬於哪個選項</a:t>
            </a:r>
            <a:endParaRPr lang="en-US" altLang="zh-CN" sz="2000" dirty="0">
              <a:latin typeface="+mn-ea"/>
            </a:endParaRPr>
          </a:p>
        </p:txBody>
      </p:sp>
      <p:sp>
        <p:nvSpPr>
          <p:cNvPr id="2" name="Title 1"/>
          <p:cNvSpPr>
            <a:spLocks noGrp="1"/>
          </p:cNvSpPr>
          <p:nvPr>
            <p:ph type="title"/>
          </p:nvPr>
        </p:nvSpPr>
        <p:spPr/>
        <p:txBody>
          <a:bodyPr/>
          <a:lstStyle/>
          <a:p>
            <a:r>
              <a:rPr lang="zh-CN" altLang="en-US" dirty="0"/>
              <a:t>系統能見度問題</a:t>
            </a:r>
            <a:endParaRPr lang="en-US" dirty="0"/>
          </a:p>
        </p:txBody>
      </p:sp>
      <p:pic>
        <p:nvPicPr>
          <p:cNvPr id="5" name="Picture 4"/>
          <p:cNvPicPr>
            <a:picLocks noChangeAspect="1"/>
          </p:cNvPicPr>
          <p:nvPr/>
        </p:nvPicPr>
        <p:blipFill rotWithShape="1">
          <a:blip r:embed="rId2"/>
          <a:srcRect l="12282" t="9558" r="62910" b="28003"/>
          <a:stretch/>
        </p:blipFill>
        <p:spPr>
          <a:xfrm>
            <a:off x="7376747" y="2276856"/>
            <a:ext cx="3994838" cy="2827854"/>
          </a:xfrm>
          <a:prstGeom prst="rect">
            <a:avLst/>
          </a:prstGeom>
        </p:spPr>
      </p:pic>
      <p:pic>
        <p:nvPicPr>
          <p:cNvPr id="6" name="Picture 5"/>
          <p:cNvPicPr>
            <a:picLocks noChangeAspect="1"/>
          </p:cNvPicPr>
          <p:nvPr/>
        </p:nvPicPr>
        <p:blipFill rotWithShape="1">
          <a:blip r:embed="rId3"/>
          <a:srcRect l="12212" t="79276" r="62650"/>
          <a:stretch/>
        </p:blipFill>
        <p:spPr>
          <a:xfrm>
            <a:off x="7376746" y="5245931"/>
            <a:ext cx="3994838" cy="926269"/>
          </a:xfrm>
          <a:prstGeom prst="rect">
            <a:avLst/>
          </a:prstGeom>
        </p:spPr>
      </p:pic>
    </p:spTree>
    <p:extLst>
      <p:ext uri="{BB962C8B-B14F-4D97-AF65-F5344CB8AC3E}">
        <p14:creationId xmlns:p14="http://schemas.microsoft.com/office/powerpoint/2010/main" val="1870099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2276856"/>
            <a:ext cx="3971191" cy="4062398"/>
          </a:xfrm>
        </p:spPr>
        <p:txBody>
          <a:bodyPr>
            <a:normAutofit/>
          </a:bodyPr>
          <a:lstStyle/>
          <a:p>
            <a:pPr marL="0" indent="0">
              <a:buNone/>
            </a:pPr>
            <a:r>
              <a:rPr lang="zh-CN" altLang="en-US" sz="2000" b="1" dirty="0">
                <a:latin typeface="+mn-ea"/>
              </a:rPr>
              <a:t>發現問題：</a:t>
            </a:r>
            <a:endParaRPr lang="en-US" altLang="zh-CN" sz="2000" b="1" dirty="0">
              <a:latin typeface="+mn-ea"/>
            </a:endParaRPr>
          </a:p>
          <a:p>
            <a:pPr marL="457200" lvl="1" indent="0">
              <a:buNone/>
            </a:pPr>
            <a:r>
              <a:rPr lang="zh-CN" altLang="en-US" sz="2000" dirty="0">
                <a:latin typeface="+mn-ea"/>
              </a:rPr>
              <a:t>我們的主頁面擁有非常多的的鏈接與資訊，剛載入網頁時，會有太多資訊一次過顯示出來，造成使用者記憶負擔。</a:t>
            </a:r>
            <a:endParaRPr lang="en-US" altLang="zh-CN" sz="2000" dirty="0">
              <a:latin typeface="+mn-ea"/>
            </a:endParaRPr>
          </a:p>
          <a:p>
            <a:pPr marL="0" indent="0">
              <a:buNone/>
            </a:pPr>
            <a:r>
              <a:rPr lang="zh-CN" altLang="en-US" sz="2000" b="1" dirty="0">
                <a:latin typeface="+mn-ea"/>
              </a:rPr>
              <a:t>解決方法：</a:t>
            </a:r>
            <a:endParaRPr lang="en-US" altLang="zh-CN" sz="2000" b="1" dirty="0">
              <a:latin typeface="+mn-ea"/>
            </a:endParaRPr>
          </a:p>
          <a:p>
            <a:pPr marL="457200" lvl="1" indent="0">
              <a:buNone/>
            </a:pPr>
            <a:r>
              <a:rPr lang="zh-CN" altLang="en-US" sz="2000" dirty="0">
                <a:latin typeface="+mn-ea"/>
              </a:rPr>
              <a:t>重新規劃網頁排版，讓每一個項目盡量滿足屏幕大小，使用者瀏覽完一項之後再自行滾動到其它項目，減少記憶負擔</a:t>
            </a:r>
            <a:r>
              <a:rPr lang="zh-TW" altLang="en-US" sz="2000" dirty="0">
                <a:latin typeface="+mn-ea"/>
              </a:rPr>
              <a:t>。</a:t>
            </a:r>
            <a:endParaRPr lang="en-US" altLang="zh-CN" sz="2000" dirty="0">
              <a:latin typeface="+mn-ea"/>
            </a:endParaRPr>
          </a:p>
        </p:txBody>
      </p:sp>
      <p:sp>
        <p:nvSpPr>
          <p:cNvPr id="2" name="Title 1"/>
          <p:cNvSpPr>
            <a:spLocks noGrp="1"/>
          </p:cNvSpPr>
          <p:nvPr>
            <p:ph type="title"/>
          </p:nvPr>
        </p:nvSpPr>
        <p:spPr/>
        <p:txBody>
          <a:bodyPr/>
          <a:lstStyle/>
          <a:p>
            <a:r>
              <a:rPr lang="zh-TW" altLang="en-US" dirty="0"/>
              <a:t>美觀與簡化設計</a:t>
            </a:r>
            <a:endParaRPr lang="en-US" dirty="0"/>
          </a:p>
        </p:txBody>
      </p:sp>
      <p:pic>
        <p:nvPicPr>
          <p:cNvPr id="4" name="Picture 3"/>
          <p:cNvPicPr>
            <a:picLocks noChangeAspect="1"/>
          </p:cNvPicPr>
          <p:nvPr/>
        </p:nvPicPr>
        <p:blipFill rotWithShape="1">
          <a:blip r:embed="rId2"/>
          <a:srcRect r="50359"/>
          <a:stretch/>
        </p:blipFill>
        <p:spPr>
          <a:xfrm>
            <a:off x="4929083" y="2338402"/>
            <a:ext cx="6424716" cy="3640053"/>
          </a:xfrm>
          <a:prstGeom prst="rect">
            <a:avLst/>
          </a:prstGeom>
        </p:spPr>
      </p:pic>
    </p:spTree>
    <p:extLst>
      <p:ext uri="{BB962C8B-B14F-4D97-AF65-F5344CB8AC3E}">
        <p14:creationId xmlns:p14="http://schemas.microsoft.com/office/powerpoint/2010/main" val="986299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199" y="2276856"/>
            <a:ext cx="4850423" cy="4062398"/>
          </a:xfrm>
        </p:spPr>
        <p:txBody>
          <a:bodyPr>
            <a:normAutofit/>
          </a:bodyPr>
          <a:lstStyle/>
          <a:p>
            <a:pPr marL="0" indent="0">
              <a:buNone/>
            </a:pPr>
            <a:r>
              <a:rPr lang="zh-CN" altLang="en-US" sz="2000" b="1" dirty="0">
                <a:latin typeface="+mn-ea"/>
              </a:rPr>
              <a:t>發現問題：</a:t>
            </a:r>
            <a:endParaRPr lang="en-US" altLang="zh-CN" sz="2000" b="1" dirty="0">
              <a:latin typeface="+mn-ea"/>
            </a:endParaRPr>
          </a:p>
          <a:p>
            <a:pPr marL="457200" lvl="1" indent="0">
              <a:buNone/>
            </a:pPr>
            <a:r>
              <a:rPr lang="zh-CN" altLang="en-US" sz="2000" dirty="0">
                <a:latin typeface="+mn-ea"/>
              </a:rPr>
              <a:t>從首頁跳轉到商品頁面後，在每個商品的介紹欄中，食材原料名稱和商品信息混雜。從使用者角度，會讓使用者無法直接看到商品介紹，繼而喪失商品對客戶的吸引力。</a:t>
            </a:r>
            <a:endParaRPr lang="en-US" altLang="zh-CN" sz="2000" dirty="0">
              <a:latin typeface="+mn-ea"/>
            </a:endParaRPr>
          </a:p>
          <a:p>
            <a:pPr marL="0" indent="0">
              <a:buNone/>
            </a:pPr>
            <a:r>
              <a:rPr lang="zh-CN" altLang="en-US" sz="2000" b="1" dirty="0">
                <a:latin typeface="+mn-ea"/>
              </a:rPr>
              <a:t>解決方法：</a:t>
            </a:r>
            <a:endParaRPr lang="en-US" altLang="zh-CN" sz="2000" b="1" dirty="0">
              <a:latin typeface="+mn-ea"/>
            </a:endParaRPr>
          </a:p>
          <a:p>
            <a:pPr marL="457200" lvl="1" indent="0">
              <a:buNone/>
            </a:pPr>
            <a:r>
              <a:rPr lang="zh-CN" altLang="en-US" sz="2000" dirty="0">
                <a:latin typeface="+mn-ea"/>
              </a:rPr>
              <a:t>將食材原料名稱和商品介紹的位置處理明確，互不影響。突出商品介紹的視覺感，吸引使用者的注意。並將原有的商品圖片及內容信息作出優化。</a:t>
            </a:r>
            <a:endParaRPr lang="zh-TW" altLang="en-US" sz="2000" dirty="0">
              <a:latin typeface="+mn-ea"/>
            </a:endParaRPr>
          </a:p>
          <a:p>
            <a:pPr marL="457200" lvl="1" indent="0">
              <a:buNone/>
            </a:pPr>
            <a:endParaRPr lang="en-US" altLang="zh-CN" sz="2000" dirty="0">
              <a:latin typeface="+mn-ea"/>
            </a:endParaRPr>
          </a:p>
        </p:txBody>
      </p:sp>
      <p:sp>
        <p:nvSpPr>
          <p:cNvPr id="2" name="Title 1"/>
          <p:cNvSpPr>
            <a:spLocks noGrp="1"/>
          </p:cNvSpPr>
          <p:nvPr>
            <p:ph type="title"/>
          </p:nvPr>
        </p:nvSpPr>
        <p:spPr/>
        <p:txBody>
          <a:bodyPr>
            <a:normAutofit/>
          </a:bodyPr>
          <a:lstStyle/>
          <a:p>
            <a:r>
              <a:rPr lang="zh-CN" altLang="en-US" dirty="0"/>
              <a:t>商品介紹欄內容混亂問題及信息優化</a:t>
            </a:r>
            <a:endParaRPr lang="en-US" dirty="0"/>
          </a:p>
        </p:txBody>
      </p:sp>
      <p:pic>
        <p:nvPicPr>
          <p:cNvPr id="6" name="図 5">
            <a:extLst>
              <a:ext uri="{FF2B5EF4-FFF2-40B4-BE49-F238E27FC236}">
                <a16:creationId xmlns:a16="http://schemas.microsoft.com/office/drawing/2014/main" id="{7658E0F7-CFFF-4030-BB22-77104BC625C2}"/>
              </a:ext>
            </a:extLst>
          </p:cNvPr>
          <p:cNvPicPr>
            <a:picLocks noChangeAspect="1"/>
          </p:cNvPicPr>
          <p:nvPr/>
        </p:nvPicPr>
        <p:blipFill rotWithShape="1">
          <a:blip r:embed="rId2"/>
          <a:srcRect b="8166"/>
          <a:stretch/>
        </p:blipFill>
        <p:spPr>
          <a:xfrm>
            <a:off x="5688622" y="2276856"/>
            <a:ext cx="5595074" cy="3795728"/>
          </a:xfrm>
          <a:prstGeom prst="rect">
            <a:avLst/>
          </a:prstGeom>
        </p:spPr>
      </p:pic>
    </p:spTree>
    <p:extLst>
      <p:ext uri="{BB962C8B-B14F-4D97-AF65-F5344CB8AC3E}">
        <p14:creationId xmlns:p14="http://schemas.microsoft.com/office/powerpoint/2010/main" val="1327847519"/>
      </p:ext>
    </p:extLst>
  </p:cSld>
  <p:clrMapOvr>
    <a:masterClrMapping/>
  </p:clrMapOvr>
</p:sld>
</file>

<file path=ppt/theme/theme1.xml><?xml version="1.0" encoding="utf-8"?>
<a:theme xmlns:a="http://schemas.openxmlformats.org/drawingml/2006/main" name="AccentBoxVTI">
  <a:themeElements>
    <a:clrScheme name="シック">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ユーザー定義 3">
      <a:majorFont>
        <a:latin typeface="Microsoft YaHei"/>
        <a:ea typeface="Microsoft YaHei"/>
        <a:cs typeface=""/>
      </a:majorFont>
      <a:minorFont>
        <a:latin typeface="Microsoft YaHe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期末社員大會_合併</Template>
  <TotalTime>119</TotalTime>
  <Words>364</Words>
  <Application>Microsoft Office PowerPoint</Application>
  <PresentationFormat>ワイド画面</PresentationFormat>
  <Paragraphs>26</Paragraphs>
  <Slides>5</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5</vt:i4>
      </vt:variant>
    </vt:vector>
  </HeadingPairs>
  <TitlesOfParts>
    <vt:vector size="9" baseType="lpstr">
      <vt:lpstr>Microsoft YaHei</vt:lpstr>
      <vt:lpstr>Arial</vt:lpstr>
      <vt:lpstr>Calibri</vt:lpstr>
      <vt:lpstr>AccentBoxVTI</vt:lpstr>
      <vt:lpstr>Kewa Café 期中專題討論</vt:lpstr>
      <vt:lpstr>RWD 設計</vt:lpstr>
      <vt:lpstr>系統能見度問題</vt:lpstr>
      <vt:lpstr>美觀與簡化設計</vt:lpstr>
      <vt:lpstr>商品介紹欄內容混亂問題及信息優化</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Kewa Café 期中專題討論</dc:title>
  <dc:creator>Audi Putera</dc:creator>
  <cp:lastModifiedBy>詹 家緯</cp:lastModifiedBy>
  <cp:revision>16</cp:revision>
  <dcterms:created xsi:type="dcterms:W3CDTF">2020-05-22T05:27:35Z</dcterms:created>
  <dcterms:modified xsi:type="dcterms:W3CDTF">2020-05-30T09:52:12Z</dcterms:modified>
</cp:coreProperties>
</file>